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4" r:id="rId3"/>
    <p:sldId id="277" r:id="rId4"/>
    <p:sldId id="265" r:id="rId5"/>
    <p:sldId id="292" r:id="rId6"/>
    <p:sldId id="298" r:id="rId7"/>
    <p:sldId id="269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93" r:id="rId16"/>
    <p:sldId id="273" r:id="rId17"/>
    <p:sldId id="275" r:id="rId18"/>
    <p:sldId id="288" r:id="rId19"/>
    <p:sldId id="289" r:id="rId20"/>
    <p:sldId id="290" r:id="rId21"/>
    <p:sldId id="291" r:id="rId22"/>
    <p:sldId id="294" r:id="rId23"/>
    <p:sldId id="295" r:id="rId24"/>
    <p:sldId id="296" r:id="rId25"/>
    <p:sldId id="279" r:id="rId26"/>
    <p:sldId id="297" r:id="rId27"/>
  </p:sldIdLst>
  <p:sldSz cx="9144000" cy="6858000" type="screen4x3"/>
  <p:notesSz cx="6858000" cy="9144000"/>
  <p:custShowLst>
    <p:custShow name="Custom Show 1" id="0">
      <p:sldLst>
        <p:sld r:id="rId17"/>
        <p:sld r:id="rId18"/>
        <p:sld r:id="rId19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CCFF"/>
    <a:srgbClr val="009900"/>
    <a:srgbClr val="FFFF00"/>
    <a:srgbClr val="0080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360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E0A12-1C4D-4B8A-9BC1-1A614153F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89836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F4D67-A5C9-4EB8-9852-C302B6231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206746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70B96-EB81-45CD-A917-C6E585C47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810509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2B74-241B-4457-B7A4-F7CDD0D0C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094045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03F6-3417-4CE1-875E-7E18C148D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36793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2895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981200"/>
            <a:ext cx="2895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BE835-EABF-47A2-B6BE-BD673F678D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500933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54E83-8363-4A52-B112-26EA41DF2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24800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F48C-B150-4EB2-A055-051A4D85F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19368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5DB6D-C74B-4D8E-AA55-86179DEAF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742629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7300E-EA42-4D4C-8585-88029A1B0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44703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ACA13-B1D6-4F70-848D-0B13D400C0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948719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5943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260EDB-9C53-41C6-A163-31AFE8506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bitha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media1.WAV"/><Relationship Id="rId7" Type="http://schemas.openxmlformats.org/officeDocument/2006/relationships/image" Target="../media/image2.wmf"/><Relationship Id="rId2" Type="http://schemas.microsoft.com/office/2007/relationships/media" Target="../media/media1.WAV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PowerPoint%20Stuff\Sound%20effects\ticktock2.wav" TargetMode="Externa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20950" y="2514600"/>
          <a:ext cx="4117975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6" imgW="4117818" imgH="3468986" progId="MS_ClipArt_Gallery.5">
                  <p:embed/>
                </p:oleObj>
              </mc:Choice>
              <mc:Fallback>
                <p:oleObj name="Clip" r:id="rId6" imgW="4117818" imgH="3468986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514600"/>
                        <a:ext cx="4117975" cy="346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22413" y="784225"/>
            <a:ext cx="6107112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66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  <p:pic>
        <p:nvPicPr>
          <p:cNvPr id="2058" name="Picture 10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196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8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25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325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</p:childTnLst>
        </p:cTn>
      </p:par>
    </p:tnLst>
    <p:bldLst>
      <p:bldP spid="205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Son las ocho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anose="030F0702030302020204" pitchFamily="66" charset="0"/>
              </a:rPr>
              <a:t>y cuarto</a:t>
            </a: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11267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1269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1273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270" name="Freeform 18"/>
            <p:cNvSpPr>
              <a:spLocks/>
            </p:cNvSpPr>
            <p:nvPr/>
          </p:nvSpPr>
          <p:spPr bwMode="auto">
            <a:xfrm rot="5405485">
              <a:off x="3179" y="1787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2" name="Freeform 20"/>
            <p:cNvSpPr>
              <a:spLocks/>
            </p:cNvSpPr>
            <p:nvPr/>
          </p:nvSpPr>
          <p:spPr bwMode="auto">
            <a:xfrm rot="-6981194">
              <a:off x="2507" y="2005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8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Son las tres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anose="030F0702030302020204" pitchFamily="66" charset="0"/>
              </a:rPr>
              <a:t>y media</a:t>
            </a: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12291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2293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2297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4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5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6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7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2294" name="Freeform 18"/>
            <p:cNvSpPr>
              <a:spLocks/>
            </p:cNvSpPr>
            <p:nvPr/>
          </p:nvSpPr>
          <p:spPr bwMode="auto">
            <a:xfrm rot="-10794515">
              <a:off x="2784" y="2208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6" name="Freeform 20"/>
            <p:cNvSpPr>
              <a:spLocks/>
            </p:cNvSpPr>
            <p:nvPr/>
          </p:nvSpPr>
          <p:spPr bwMode="auto">
            <a:xfrm rot="5424846" flipH="1">
              <a:off x="3083" y="1909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2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371600" y="5410200"/>
            <a:ext cx="6477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 i="1">
                <a:solidFill>
                  <a:srgbClr val="FFFF00"/>
                </a:solidFill>
                <a:latin typeface="Comic Sans MS" panose="030F0702030302020204" pitchFamily="66" charset="0"/>
              </a:rPr>
              <a:t>Es</a:t>
            </a: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 la una </a:t>
            </a:r>
            <a:r>
              <a:rPr lang="en-US" altLang="en-US" sz="4400" b="1" i="1">
                <a:solidFill>
                  <a:srgbClr val="FFFF00"/>
                </a:solidFill>
                <a:latin typeface="Comic Sans MS" panose="030F0702030302020204" pitchFamily="66" charset="0"/>
              </a:rPr>
              <a:t>en punto</a:t>
            </a: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13315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3317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3321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18" name="Freeform 18"/>
            <p:cNvSpPr>
              <a:spLocks/>
            </p:cNvSpPr>
            <p:nvPr/>
          </p:nvSpPr>
          <p:spPr bwMode="auto">
            <a:xfrm rot="10794515" flipV="1">
              <a:off x="2784" y="1392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Freeform 20"/>
            <p:cNvSpPr>
              <a:spLocks/>
            </p:cNvSpPr>
            <p:nvPr/>
          </p:nvSpPr>
          <p:spPr bwMode="auto">
            <a:xfrm rot="1399995" flipH="1">
              <a:off x="2902" y="1632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6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5410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Son las diez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anose="030F0702030302020204" pitchFamily="66" charset="0"/>
              </a:rPr>
              <a:t>menos veinte</a:t>
            </a:r>
            <a:r>
              <a:rPr lang="en-US" altLang="en-US" sz="4400" b="1" i="1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4339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4341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4345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4342" name="Freeform 18"/>
            <p:cNvSpPr>
              <a:spLocks/>
            </p:cNvSpPr>
            <p:nvPr/>
          </p:nvSpPr>
          <p:spPr bwMode="auto">
            <a:xfrm rot="3613138" flipV="1">
              <a:off x="2459" y="1957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4" name="Freeform 20"/>
            <p:cNvSpPr>
              <a:spLocks/>
            </p:cNvSpPr>
            <p:nvPr/>
          </p:nvSpPr>
          <p:spPr bwMode="auto">
            <a:xfrm rot="17599995" flipH="1">
              <a:off x="2507" y="1765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0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54102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Son las siete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anose="030F0702030302020204" pitchFamily="66" charset="0"/>
              </a:rPr>
              <a:t>menos cuarto</a:t>
            </a:r>
            <a:r>
              <a:rPr lang="en-US" altLang="en-US" sz="4400" b="1" i="1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  <a:endParaRPr lang="en-US" altLang="en-US" sz="4400" b="1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5363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5365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5369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5366" name="Freeform 18"/>
            <p:cNvSpPr>
              <a:spLocks/>
            </p:cNvSpPr>
            <p:nvPr/>
          </p:nvSpPr>
          <p:spPr bwMode="auto">
            <a:xfrm rot="5379591" flipV="1">
              <a:off x="2363" y="1813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8" name="Freeform 20"/>
            <p:cNvSpPr>
              <a:spLocks/>
            </p:cNvSpPr>
            <p:nvPr/>
          </p:nvSpPr>
          <p:spPr bwMode="auto">
            <a:xfrm rot="11991420" flipH="1">
              <a:off x="2662" y="2160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4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3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6391" name="Group 4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6395" name="Freeform 5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6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7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8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9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Freeform 10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Freeform 11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Freeform 12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Freeform 13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Freeform 14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Freeform 15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Freeform 16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Freeform 17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Oval 18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6392" name="Freeform 19"/>
            <p:cNvSpPr>
              <a:spLocks/>
            </p:cNvSpPr>
            <p:nvPr/>
          </p:nvSpPr>
          <p:spPr bwMode="auto">
            <a:xfrm rot="10779591" flipV="1">
              <a:off x="2784" y="1392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Rectangle 20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4" name="Freeform 21"/>
            <p:cNvSpPr>
              <a:spLocks/>
            </p:cNvSpPr>
            <p:nvPr/>
          </p:nvSpPr>
          <p:spPr bwMode="auto">
            <a:xfrm rot="40327" flipH="1">
              <a:off x="2784" y="1632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7" name="Text Box 24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609600" y="5410200"/>
            <a:ext cx="8077200" cy="1106488"/>
            <a:chOff x="384" y="3408"/>
            <a:chExt cx="5088" cy="697"/>
          </a:xfrm>
        </p:grpSpPr>
        <p:sp>
          <p:nvSpPr>
            <p:cNvPr id="16389" name="Text Box 2"/>
            <p:cNvSpPr txBox="1">
              <a:spLocks noChangeArrowheads="1"/>
            </p:cNvSpPr>
            <p:nvPr/>
          </p:nvSpPr>
          <p:spPr bwMode="auto">
            <a:xfrm>
              <a:off x="384" y="3408"/>
              <a:ext cx="50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44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Es medianoche.</a:t>
              </a:r>
            </a:p>
          </p:txBody>
        </p:sp>
        <p:sp>
          <p:nvSpPr>
            <p:cNvPr id="16390" name="Text Box 25"/>
            <p:cNvSpPr txBox="1">
              <a:spLocks noChangeArrowheads="1"/>
            </p:cNvSpPr>
            <p:nvPr/>
          </p:nvSpPr>
          <p:spPr bwMode="auto">
            <a:xfrm>
              <a:off x="2185" y="3836"/>
              <a:ext cx="1395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2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(Son las doce.)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447800" y="2362200"/>
            <a:ext cx="6172200" cy="2074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¡A ti te toca!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55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18436" name="Group 36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18440" name="Freeform 37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Freeform 38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Freeform 39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40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Freeform 41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Freeform 42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43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7" name="Freeform 44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8" name="Freeform 45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Freeform 46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Freeform 47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Freeform 48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Freeform 49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Oval 50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8437" name="Freeform 51"/>
            <p:cNvSpPr>
              <a:spLocks/>
            </p:cNvSpPr>
            <p:nvPr/>
          </p:nvSpPr>
          <p:spPr bwMode="auto">
            <a:xfrm rot="10779591" flipV="1">
              <a:off x="1584" y="912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Rectangle 52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39" name="Freeform 53"/>
            <p:cNvSpPr>
              <a:spLocks/>
            </p:cNvSpPr>
            <p:nvPr/>
          </p:nvSpPr>
          <p:spPr bwMode="auto">
            <a:xfrm rot="16174711" flipH="1">
              <a:off x="1259" y="1403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4953000" y="2406650"/>
            <a:ext cx="3389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Son las nueve.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1946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19464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3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461" name="Freeform 17"/>
            <p:cNvSpPr>
              <a:spLocks/>
            </p:cNvSpPr>
            <p:nvPr/>
          </p:nvSpPr>
          <p:spPr bwMode="auto">
            <a:xfrm rot="10779724" flipV="1">
              <a:off x="1584" y="912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3" name="Freeform 19"/>
            <p:cNvSpPr>
              <a:spLocks/>
            </p:cNvSpPr>
            <p:nvPr/>
          </p:nvSpPr>
          <p:spPr bwMode="auto">
            <a:xfrm rot="10793423" flipH="1">
              <a:off x="1584" y="1728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953000" y="2133600"/>
            <a:ext cx="28082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Son las seis</a:t>
            </a:r>
          </a:p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(en punto).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0484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0488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0485" name="Freeform 17"/>
            <p:cNvSpPr>
              <a:spLocks/>
            </p:cNvSpPr>
            <p:nvPr/>
          </p:nvSpPr>
          <p:spPr bwMode="auto">
            <a:xfrm rot="-10779724">
              <a:off x="1584" y="1728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7" name="Freeform 19"/>
            <p:cNvSpPr>
              <a:spLocks/>
            </p:cNvSpPr>
            <p:nvPr/>
          </p:nvSpPr>
          <p:spPr bwMode="auto">
            <a:xfrm rot="3463028" flipH="1">
              <a:off x="1835" y="1285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953000" y="2085975"/>
            <a:ext cx="29083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Son las dos </a:t>
            </a:r>
          </a:p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y media.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19113" y="600075"/>
            <a:ext cx="81264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900">
                <a:solidFill>
                  <a:schemeClr val="bg1"/>
                </a:solidFill>
                <a:latin typeface="Comic Sans MS" panose="030F0702030302020204" pitchFamily="66" charset="0"/>
              </a:rPr>
              <a:t>¿Cómo decimos la hora en español?</a:t>
            </a:r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838200" y="1804988"/>
            <a:ext cx="7315200" cy="4395787"/>
            <a:chOff x="528" y="1137"/>
            <a:chExt cx="4608" cy="2769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528" y="1920"/>
              <a:ext cx="4608" cy="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 typeface="Wingdings 2" panose="05020102010507070707" pitchFamily="18" charset="2"/>
                <a:buChar char=""/>
              </a:pPr>
              <a:r>
                <a:rPr lang="en-US" altLang="en-US" sz="5400">
                  <a:solidFill>
                    <a:schemeClr val="bg1"/>
                  </a:solidFill>
                  <a:latin typeface="Comic Sans MS" panose="030F0702030302020204" pitchFamily="66" charset="0"/>
                </a:rPr>
                <a:t>Son las ______.</a:t>
              </a:r>
              <a:endParaRPr lang="en-US" altLang="en-US" sz="4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 typeface="Webdings" panose="05030102010509060703" pitchFamily="18" charset="2"/>
                <a:buNone/>
              </a:pPr>
              <a:endParaRPr lang="en-US" altLang="en-US" sz="4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 typeface="Wingdings" panose="05000000000000000000" pitchFamily="2" charset="2"/>
                <a:buChar char="Â"/>
              </a:pPr>
              <a:r>
                <a:rPr lang="en-US" altLang="en-US" sz="5400">
                  <a:solidFill>
                    <a:schemeClr val="bg1"/>
                  </a:solidFill>
                  <a:latin typeface="Comic Sans MS" panose="030F0702030302020204" pitchFamily="66" charset="0"/>
                </a:rPr>
                <a:t>Es la _______.</a:t>
              </a:r>
              <a:endParaRPr lang="en-US" altLang="en-US" sz="4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657" y="1137"/>
              <a:ext cx="3533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800">
                  <a:solidFill>
                    <a:schemeClr val="bg1"/>
                  </a:solidFill>
                  <a:latin typeface="Comic Sans MS" panose="030F0702030302020204" pitchFamily="66" charset="0"/>
                </a:rPr>
                <a:t>Para decir la hora…</a:t>
              </a:r>
              <a:endParaRPr lang="en-US" altLang="en-US" sz="48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1508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1512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3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3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1509" name="Freeform 17"/>
            <p:cNvSpPr>
              <a:spLocks/>
            </p:cNvSpPr>
            <p:nvPr/>
          </p:nvSpPr>
          <p:spPr bwMode="auto">
            <a:xfrm rot="5420277">
              <a:off x="1979" y="1333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1" name="Freeform 19"/>
            <p:cNvSpPr>
              <a:spLocks/>
            </p:cNvSpPr>
            <p:nvPr/>
          </p:nvSpPr>
          <p:spPr bwMode="auto">
            <a:xfrm rot="2227324" flipH="1">
              <a:off x="1728" y="1200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08588" y="2085975"/>
            <a:ext cx="2398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Es la una </a:t>
            </a:r>
          </a:p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y cuarto.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2532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2536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4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2533" name="Freeform 17"/>
            <p:cNvSpPr>
              <a:spLocks/>
            </p:cNvSpPr>
            <p:nvPr/>
          </p:nvSpPr>
          <p:spPr bwMode="auto">
            <a:xfrm rot="3524539">
              <a:off x="1883" y="1141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5" name="Freeform 19"/>
            <p:cNvSpPr>
              <a:spLocks/>
            </p:cNvSpPr>
            <p:nvPr/>
          </p:nvSpPr>
          <p:spPr bwMode="auto">
            <a:xfrm rot="5429535" flipH="1">
              <a:off x="1835" y="1429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960938" y="2085975"/>
            <a:ext cx="2892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Son las tres</a:t>
            </a:r>
          </a:p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y diez.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3556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3560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1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7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8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9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0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3557" name="Freeform 17"/>
            <p:cNvSpPr>
              <a:spLocks/>
            </p:cNvSpPr>
            <p:nvPr/>
          </p:nvSpPr>
          <p:spPr bwMode="auto">
            <a:xfrm rot="9028709">
              <a:off x="1750" y="1632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59" name="Freeform 19"/>
            <p:cNvSpPr>
              <a:spLocks/>
            </p:cNvSpPr>
            <p:nvPr/>
          </p:nvSpPr>
          <p:spPr bwMode="auto">
            <a:xfrm rot="20432078" flipH="1">
              <a:off x="1488" y="1152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857750" y="2085975"/>
            <a:ext cx="31019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Son las once</a:t>
            </a:r>
          </a:p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y veinticinco.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2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4580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4584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5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6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7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9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0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1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2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3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4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4581" name="Freeform 17"/>
            <p:cNvSpPr>
              <a:spLocks/>
            </p:cNvSpPr>
            <p:nvPr/>
          </p:nvSpPr>
          <p:spPr bwMode="auto">
            <a:xfrm rot="9028709" flipH="1" flipV="1">
              <a:off x="1392" y="1008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3" name="Freeform 19"/>
            <p:cNvSpPr>
              <a:spLocks/>
            </p:cNvSpPr>
            <p:nvPr/>
          </p:nvSpPr>
          <p:spPr bwMode="auto">
            <a:xfrm rot="12398480" flipH="1">
              <a:off x="1440" y="1680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879975" y="2085975"/>
            <a:ext cx="3057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Son las siete</a:t>
            </a:r>
          </a:p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menos cinco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1"/>
          <p:cNvGrpSpPr>
            <a:grpSpLocks/>
          </p:cNvGrpSpPr>
          <p:nvPr/>
        </p:nvGrpSpPr>
        <p:grpSpPr bwMode="auto">
          <a:xfrm>
            <a:off x="990600" y="990600"/>
            <a:ext cx="3429000" cy="3429000"/>
            <a:chOff x="624" y="624"/>
            <a:chExt cx="2160" cy="2160"/>
          </a:xfrm>
        </p:grpSpPr>
        <p:grpSp>
          <p:nvGrpSpPr>
            <p:cNvPr id="25604" name="Group 2"/>
            <p:cNvGrpSpPr>
              <a:grpSpLocks/>
            </p:cNvGrpSpPr>
            <p:nvPr/>
          </p:nvGrpSpPr>
          <p:grpSpPr bwMode="auto">
            <a:xfrm>
              <a:off x="624" y="624"/>
              <a:ext cx="2160" cy="2160"/>
              <a:chOff x="864" y="720"/>
              <a:chExt cx="2160" cy="2160"/>
            </a:xfrm>
          </p:grpSpPr>
          <p:sp>
            <p:nvSpPr>
              <p:cNvPr id="25608" name="Freeform 3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9" name="Freeform 4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Freeform 5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Freeform 6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Freeform 7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Freeform 8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4" name="Freeform 9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5" name="Freeform 10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6" name="Freeform 11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7" name="Freeform 12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8" name="Freeform 13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9" name="Freeform 14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0" name="Freeform 15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1" name="Oval 16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5605" name="Freeform 17"/>
            <p:cNvSpPr>
              <a:spLocks/>
            </p:cNvSpPr>
            <p:nvPr/>
          </p:nvSpPr>
          <p:spPr bwMode="auto">
            <a:xfrm rot="5428570" flipH="1" flipV="1">
              <a:off x="1163" y="1333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6" name="Rectangle 18"/>
            <p:cNvSpPr>
              <a:spLocks noChangeArrowheads="1"/>
            </p:cNvSpPr>
            <p:nvPr/>
          </p:nvSpPr>
          <p:spPr bwMode="auto">
            <a:xfrm>
              <a:off x="1656" y="165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7" name="Freeform 19"/>
            <p:cNvSpPr>
              <a:spLocks/>
            </p:cNvSpPr>
            <p:nvPr/>
          </p:nvSpPr>
          <p:spPr bwMode="auto">
            <a:xfrm rot="3280738" flipH="1">
              <a:off x="1835" y="1237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762500" y="2085975"/>
            <a:ext cx="3295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Son las dos</a:t>
            </a:r>
          </a:p>
          <a:p>
            <a:pPr algn="ctr" eaLnBrk="1" hangingPunct="1"/>
            <a:r>
              <a:rPr lang="en-US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menos cuarto.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990600" y="2133600"/>
            <a:ext cx="7232650" cy="3581400"/>
            <a:chOff x="624" y="1344"/>
            <a:chExt cx="4556" cy="2256"/>
          </a:xfrm>
        </p:grpSpPr>
        <p:grpSp>
          <p:nvGrpSpPr>
            <p:cNvPr id="26629" name="Group 31"/>
            <p:cNvGrpSpPr>
              <a:grpSpLocks/>
            </p:cNvGrpSpPr>
            <p:nvPr/>
          </p:nvGrpSpPr>
          <p:grpSpPr bwMode="auto">
            <a:xfrm>
              <a:off x="624" y="1344"/>
              <a:ext cx="1872" cy="528"/>
              <a:chOff x="720" y="1344"/>
              <a:chExt cx="1872" cy="528"/>
            </a:xfrm>
          </p:grpSpPr>
          <p:sp>
            <p:nvSpPr>
              <p:cNvPr id="26645" name="Rectangle 5"/>
              <p:cNvSpPr>
                <a:spLocks noChangeArrowheads="1"/>
              </p:cNvSpPr>
              <p:nvPr/>
            </p:nvSpPr>
            <p:spPr bwMode="auto">
              <a:xfrm>
                <a:off x="1008" y="1344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4400" b="1">
                    <a:solidFill>
                      <a:srgbClr val="FFFF00"/>
                    </a:solidFill>
                    <a:latin typeface="Tahoma" panose="020B0604030504040204" pitchFamily="34" charset="0"/>
                  </a:rPr>
                  <a:t>5:30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6646" name="Text Box 12"/>
              <p:cNvSpPr txBox="1">
                <a:spLocks noChangeArrowheads="1"/>
              </p:cNvSpPr>
              <p:nvPr/>
            </p:nvSpPr>
            <p:spPr bwMode="auto">
              <a:xfrm>
                <a:off x="720" y="1392"/>
                <a:ext cx="33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3600" b="1"/>
                  <a:t>1.</a:t>
                </a:r>
                <a:endParaRPr lang="en-US" altLang="en-US"/>
              </a:p>
            </p:txBody>
          </p:sp>
        </p:grpSp>
        <p:grpSp>
          <p:nvGrpSpPr>
            <p:cNvPr id="26630" name="Group 32"/>
            <p:cNvGrpSpPr>
              <a:grpSpLocks/>
            </p:cNvGrpSpPr>
            <p:nvPr/>
          </p:nvGrpSpPr>
          <p:grpSpPr bwMode="auto">
            <a:xfrm>
              <a:off x="628" y="2208"/>
              <a:ext cx="1868" cy="528"/>
              <a:chOff x="724" y="2208"/>
              <a:chExt cx="1868" cy="528"/>
            </a:xfrm>
          </p:grpSpPr>
          <p:sp>
            <p:nvSpPr>
              <p:cNvPr id="26643" name="Rectangle 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4400" b="1">
                    <a:solidFill>
                      <a:srgbClr val="FFFF00"/>
                    </a:solidFill>
                    <a:latin typeface="Tahoma" panose="020B0604030504040204" pitchFamily="34" charset="0"/>
                  </a:rPr>
                  <a:t>6:15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6644" name="Rectangle 13"/>
              <p:cNvSpPr>
                <a:spLocks noChangeArrowheads="1"/>
              </p:cNvSpPr>
              <p:nvPr/>
            </p:nvSpPr>
            <p:spPr bwMode="auto">
              <a:xfrm>
                <a:off x="724" y="2256"/>
                <a:ext cx="3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3600" b="1"/>
                  <a:t>2.</a:t>
                </a:r>
              </a:p>
            </p:txBody>
          </p:sp>
        </p:grpSp>
        <p:grpSp>
          <p:nvGrpSpPr>
            <p:cNvPr id="26631" name="Group 33"/>
            <p:cNvGrpSpPr>
              <a:grpSpLocks/>
            </p:cNvGrpSpPr>
            <p:nvPr/>
          </p:nvGrpSpPr>
          <p:grpSpPr bwMode="auto">
            <a:xfrm>
              <a:off x="628" y="3072"/>
              <a:ext cx="1868" cy="528"/>
              <a:chOff x="724" y="3072"/>
              <a:chExt cx="1868" cy="528"/>
            </a:xfrm>
          </p:grpSpPr>
          <p:sp>
            <p:nvSpPr>
              <p:cNvPr id="26641" name="Rectangle 9"/>
              <p:cNvSpPr>
                <a:spLocks noChangeArrowheads="1"/>
              </p:cNvSpPr>
              <p:nvPr/>
            </p:nvSpPr>
            <p:spPr bwMode="auto">
              <a:xfrm>
                <a:off x="1008" y="3072"/>
                <a:ext cx="1584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4400" b="1">
                    <a:solidFill>
                      <a:srgbClr val="FFFF00"/>
                    </a:solidFill>
                    <a:latin typeface="Tahoma" panose="020B0604030504040204" pitchFamily="34" charset="0"/>
                  </a:rPr>
                  <a:t>8:40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6642" name="Rectangle 14"/>
              <p:cNvSpPr>
                <a:spLocks noChangeArrowheads="1"/>
              </p:cNvSpPr>
              <p:nvPr/>
            </p:nvSpPr>
            <p:spPr bwMode="auto">
              <a:xfrm>
                <a:off x="724" y="3120"/>
                <a:ext cx="3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3600" b="1"/>
                  <a:t>3.</a:t>
                </a:r>
              </a:p>
            </p:txBody>
          </p:sp>
        </p:grpSp>
        <p:grpSp>
          <p:nvGrpSpPr>
            <p:cNvPr id="26632" name="Group 34"/>
            <p:cNvGrpSpPr>
              <a:grpSpLocks/>
            </p:cNvGrpSpPr>
            <p:nvPr/>
          </p:nvGrpSpPr>
          <p:grpSpPr bwMode="auto">
            <a:xfrm>
              <a:off x="3120" y="1344"/>
              <a:ext cx="2060" cy="528"/>
              <a:chOff x="3316" y="1344"/>
              <a:chExt cx="2060" cy="528"/>
            </a:xfrm>
          </p:grpSpPr>
          <p:sp>
            <p:nvSpPr>
              <p:cNvPr id="26639" name="Rectangle 7"/>
              <p:cNvSpPr>
                <a:spLocks noChangeArrowheads="1"/>
              </p:cNvSpPr>
              <p:nvPr/>
            </p:nvSpPr>
            <p:spPr bwMode="auto">
              <a:xfrm>
                <a:off x="3600" y="1344"/>
                <a:ext cx="1776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4400" b="1">
                    <a:solidFill>
                      <a:srgbClr val="FFFF00"/>
                    </a:solidFill>
                    <a:latin typeface="Tahoma" panose="020B0604030504040204" pitchFamily="34" charset="0"/>
                  </a:rPr>
                  <a:t>12:00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6640" name="Rectangle 15"/>
              <p:cNvSpPr>
                <a:spLocks noChangeArrowheads="1"/>
              </p:cNvSpPr>
              <p:nvPr/>
            </p:nvSpPr>
            <p:spPr bwMode="auto">
              <a:xfrm>
                <a:off x="3316" y="1392"/>
                <a:ext cx="3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3600" b="1"/>
                  <a:t>4.</a:t>
                </a:r>
              </a:p>
            </p:txBody>
          </p:sp>
        </p:grpSp>
        <p:grpSp>
          <p:nvGrpSpPr>
            <p:cNvPr id="26633" name="Group 35"/>
            <p:cNvGrpSpPr>
              <a:grpSpLocks/>
            </p:cNvGrpSpPr>
            <p:nvPr/>
          </p:nvGrpSpPr>
          <p:grpSpPr bwMode="auto">
            <a:xfrm>
              <a:off x="3120" y="2208"/>
              <a:ext cx="1916" cy="528"/>
              <a:chOff x="3316" y="2208"/>
              <a:chExt cx="1916" cy="528"/>
            </a:xfrm>
          </p:grpSpPr>
          <p:sp>
            <p:nvSpPr>
              <p:cNvPr id="26637" name="Rectangle 10"/>
              <p:cNvSpPr>
                <a:spLocks noChangeArrowheads="1"/>
              </p:cNvSpPr>
              <p:nvPr/>
            </p:nvSpPr>
            <p:spPr bwMode="auto">
              <a:xfrm>
                <a:off x="3600" y="2208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4400" b="1">
                    <a:solidFill>
                      <a:srgbClr val="FFFF00"/>
                    </a:solidFill>
                    <a:latin typeface="Tahoma" panose="020B0604030504040204" pitchFamily="34" charset="0"/>
                  </a:rPr>
                  <a:t>9:45 am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6638" name="Rectangle 16"/>
              <p:cNvSpPr>
                <a:spLocks noChangeArrowheads="1"/>
              </p:cNvSpPr>
              <p:nvPr/>
            </p:nvSpPr>
            <p:spPr bwMode="auto">
              <a:xfrm>
                <a:off x="3316" y="2256"/>
                <a:ext cx="3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3600" b="1"/>
                  <a:t>5.</a:t>
                </a:r>
              </a:p>
            </p:txBody>
          </p:sp>
        </p:grpSp>
        <p:grpSp>
          <p:nvGrpSpPr>
            <p:cNvPr id="26634" name="Group 36"/>
            <p:cNvGrpSpPr>
              <a:grpSpLocks/>
            </p:cNvGrpSpPr>
            <p:nvPr/>
          </p:nvGrpSpPr>
          <p:grpSpPr bwMode="auto">
            <a:xfrm>
              <a:off x="3120" y="3072"/>
              <a:ext cx="1916" cy="528"/>
              <a:chOff x="3316" y="3072"/>
              <a:chExt cx="1916" cy="528"/>
            </a:xfrm>
          </p:grpSpPr>
          <p:sp>
            <p:nvSpPr>
              <p:cNvPr id="26635" name="Rectangle 11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1632" cy="52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4400" b="1">
                    <a:solidFill>
                      <a:srgbClr val="FFFF00"/>
                    </a:solidFill>
                    <a:latin typeface="Tahoma" panose="020B0604030504040204" pitchFamily="34" charset="0"/>
                  </a:rPr>
                  <a:t>1:25 pm</a:t>
                </a:r>
                <a:endParaRPr lang="en-US" altLang="en-US" sz="4400">
                  <a:solidFill>
                    <a:srgbClr val="FFFF00"/>
                  </a:solidFill>
                </a:endParaRPr>
              </a:p>
            </p:txBody>
          </p:sp>
          <p:sp>
            <p:nvSpPr>
              <p:cNvPr id="26636" name="Rectangle 17"/>
              <p:cNvSpPr>
                <a:spLocks noChangeArrowheads="1"/>
              </p:cNvSpPr>
              <p:nvPr/>
            </p:nvSpPr>
            <p:spPr bwMode="auto">
              <a:xfrm>
                <a:off x="3316" y="3120"/>
                <a:ext cx="33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3600" b="1"/>
                  <a:t>6.</a:t>
                </a:r>
              </a:p>
            </p:txBody>
          </p:sp>
        </p:grpSp>
      </p:grp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792288" y="593725"/>
            <a:ext cx="55673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6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  <p:pic>
        <p:nvPicPr>
          <p:cNvPr id="25638" name="ticktock2.wav">
            <a:hlinkClick r:id="" action="ppaction://media"/>
          </p:cNvPr>
          <p:cNvPicPr>
            <a:picLocks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0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5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38"/>
                </p:tgtEl>
              </p:cMediaNode>
            </p:audio>
          </p:childTnLst>
        </p:cTn>
      </p:par>
    </p:tnLst>
    <p:bldLst>
      <p:bldP spid="2561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231900" y="593725"/>
            <a:ext cx="67071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6000" i="1">
                <a:solidFill>
                  <a:schemeClr val="bg1"/>
                </a:solidFill>
                <a:latin typeface="Jokerman" panose="04090605060D06020702" pitchFamily="82" charset="0"/>
              </a:rPr>
              <a:t>Las Respuestas…</a:t>
            </a: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990600" y="2133600"/>
            <a:ext cx="2967038" cy="822325"/>
            <a:chOff x="624" y="1344"/>
            <a:chExt cx="1869" cy="518"/>
          </a:xfrm>
        </p:grpSpPr>
        <p:sp>
          <p:nvSpPr>
            <p:cNvPr id="27667" name="Text Box 5"/>
            <p:cNvSpPr txBox="1">
              <a:spLocks noChangeArrowheads="1"/>
            </p:cNvSpPr>
            <p:nvPr/>
          </p:nvSpPr>
          <p:spPr bwMode="auto">
            <a:xfrm>
              <a:off x="624" y="139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/>
                <a:t>1.</a:t>
              </a:r>
              <a:endParaRPr lang="en-US" altLang="en-US"/>
            </a:p>
          </p:txBody>
        </p:sp>
        <p:sp>
          <p:nvSpPr>
            <p:cNvPr id="27668" name="Text Box 22"/>
            <p:cNvSpPr txBox="1">
              <a:spLocks noChangeArrowheads="1"/>
            </p:cNvSpPr>
            <p:nvPr/>
          </p:nvSpPr>
          <p:spPr bwMode="auto">
            <a:xfrm>
              <a:off x="906" y="1344"/>
              <a:ext cx="158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/>
                <a:t>Son las cinco y</a:t>
              </a:r>
            </a:p>
            <a:p>
              <a:pPr algn="ctr" eaLnBrk="1" hangingPunct="1"/>
              <a:r>
                <a:rPr lang="en-US" altLang="en-US" b="1"/>
                <a:t>media de la tarde.</a:t>
              </a:r>
            </a:p>
          </p:txBody>
        </p:sp>
      </p:grpSp>
      <p:grpSp>
        <p:nvGrpSpPr>
          <p:cNvPr id="44062" name="Group 30"/>
          <p:cNvGrpSpPr>
            <a:grpSpLocks/>
          </p:cNvGrpSpPr>
          <p:nvPr/>
        </p:nvGrpSpPr>
        <p:grpSpPr bwMode="auto">
          <a:xfrm>
            <a:off x="996950" y="4892675"/>
            <a:ext cx="3246438" cy="822325"/>
            <a:chOff x="628" y="3082"/>
            <a:chExt cx="2045" cy="518"/>
          </a:xfrm>
        </p:grpSpPr>
        <p:sp>
          <p:nvSpPr>
            <p:cNvPr id="27665" name="Rectangle 11"/>
            <p:cNvSpPr>
              <a:spLocks noChangeArrowheads="1"/>
            </p:cNvSpPr>
            <p:nvPr/>
          </p:nvSpPr>
          <p:spPr bwMode="auto">
            <a:xfrm>
              <a:off x="628" y="3120"/>
              <a:ext cx="3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600" b="1"/>
                <a:t>3.</a:t>
              </a:r>
            </a:p>
          </p:txBody>
        </p:sp>
        <p:sp>
          <p:nvSpPr>
            <p:cNvPr id="27666" name="Text Box 23"/>
            <p:cNvSpPr txBox="1">
              <a:spLocks noChangeArrowheads="1"/>
            </p:cNvSpPr>
            <p:nvPr/>
          </p:nvSpPr>
          <p:spPr bwMode="auto">
            <a:xfrm>
              <a:off x="876" y="3082"/>
              <a:ext cx="179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/>
                <a:t>Son las nueve menos</a:t>
              </a:r>
            </a:p>
            <a:p>
              <a:pPr algn="ctr" eaLnBrk="1" hangingPunct="1"/>
              <a:r>
                <a:rPr lang="en-US" altLang="en-US" b="1"/>
                <a:t>veinte de la noche.</a:t>
              </a:r>
            </a:p>
          </p:txBody>
        </p:sp>
      </p:grp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996950" y="3505200"/>
            <a:ext cx="3306763" cy="822325"/>
            <a:chOff x="628" y="2208"/>
            <a:chExt cx="2083" cy="518"/>
          </a:xfrm>
        </p:grpSpPr>
        <p:sp>
          <p:nvSpPr>
            <p:cNvPr id="27663" name="Rectangle 8"/>
            <p:cNvSpPr>
              <a:spLocks noChangeArrowheads="1"/>
            </p:cNvSpPr>
            <p:nvPr/>
          </p:nvSpPr>
          <p:spPr bwMode="auto">
            <a:xfrm>
              <a:off x="628" y="2256"/>
              <a:ext cx="3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600" b="1"/>
                <a:t>2.</a:t>
              </a:r>
            </a:p>
          </p:txBody>
        </p:sp>
        <p:sp>
          <p:nvSpPr>
            <p:cNvPr id="27664" name="Text Box 24"/>
            <p:cNvSpPr txBox="1">
              <a:spLocks noChangeArrowheads="1"/>
            </p:cNvSpPr>
            <p:nvPr/>
          </p:nvSpPr>
          <p:spPr bwMode="auto">
            <a:xfrm>
              <a:off x="867" y="2208"/>
              <a:ext cx="18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/>
                <a:t>Son las seis y</a:t>
              </a:r>
            </a:p>
            <a:p>
              <a:pPr algn="ctr" eaLnBrk="1" hangingPunct="1"/>
              <a:r>
                <a:rPr lang="en-US" altLang="en-US" b="1"/>
                <a:t>cuarto de la mañana.</a:t>
              </a:r>
            </a:p>
          </p:txBody>
        </p:sp>
      </p:grpSp>
      <p:grpSp>
        <p:nvGrpSpPr>
          <p:cNvPr id="44063" name="Group 31"/>
          <p:cNvGrpSpPr>
            <a:grpSpLocks/>
          </p:cNvGrpSpPr>
          <p:nvPr/>
        </p:nvGrpSpPr>
        <p:grpSpPr bwMode="auto">
          <a:xfrm>
            <a:off x="4953000" y="1936750"/>
            <a:ext cx="2954338" cy="1187450"/>
            <a:chOff x="3120" y="1220"/>
            <a:chExt cx="1861" cy="748"/>
          </a:xfrm>
        </p:grpSpPr>
        <p:sp>
          <p:nvSpPr>
            <p:cNvPr id="27661" name="Rectangle 14"/>
            <p:cNvSpPr>
              <a:spLocks noChangeArrowheads="1"/>
            </p:cNvSpPr>
            <p:nvPr/>
          </p:nvSpPr>
          <p:spPr bwMode="auto">
            <a:xfrm>
              <a:off x="3120" y="1392"/>
              <a:ext cx="3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600" b="1"/>
                <a:t>4.</a:t>
              </a:r>
            </a:p>
          </p:txBody>
        </p:sp>
        <p:sp>
          <p:nvSpPr>
            <p:cNvPr id="27662" name="Text Box 25"/>
            <p:cNvSpPr txBox="1">
              <a:spLocks noChangeArrowheads="1"/>
            </p:cNvSpPr>
            <p:nvPr/>
          </p:nvSpPr>
          <p:spPr bwMode="auto">
            <a:xfrm>
              <a:off x="3505" y="1220"/>
              <a:ext cx="147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/>
                <a:t>Son las doce de</a:t>
              </a:r>
            </a:p>
            <a:p>
              <a:pPr algn="ctr" eaLnBrk="1" hangingPunct="1"/>
              <a:r>
                <a:rPr lang="en-US" altLang="en-US" b="1"/>
                <a:t>la mañana.</a:t>
              </a:r>
            </a:p>
            <a:p>
              <a:pPr algn="ctr" eaLnBrk="1" hangingPunct="1"/>
              <a:r>
                <a:rPr lang="en-US" altLang="en-US" b="1"/>
                <a:t>(Es medianoche)</a:t>
              </a:r>
            </a:p>
          </p:txBody>
        </p:sp>
      </p:grpSp>
      <p:grpSp>
        <p:nvGrpSpPr>
          <p:cNvPr id="44065" name="Group 33"/>
          <p:cNvGrpSpPr>
            <a:grpSpLocks/>
          </p:cNvGrpSpPr>
          <p:nvPr/>
        </p:nvGrpSpPr>
        <p:grpSpPr bwMode="auto">
          <a:xfrm>
            <a:off x="4953000" y="4648200"/>
            <a:ext cx="3084513" cy="1187450"/>
            <a:chOff x="3120" y="2928"/>
            <a:chExt cx="1943" cy="748"/>
          </a:xfrm>
        </p:grpSpPr>
        <p:sp>
          <p:nvSpPr>
            <p:cNvPr id="27659" name="Rectangle 20"/>
            <p:cNvSpPr>
              <a:spLocks noChangeArrowheads="1"/>
            </p:cNvSpPr>
            <p:nvPr/>
          </p:nvSpPr>
          <p:spPr bwMode="auto">
            <a:xfrm>
              <a:off x="3120" y="3120"/>
              <a:ext cx="3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600" b="1"/>
                <a:t>6.</a:t>
              </a:r>
            </a:p>
          </p:txBody>
        </p:sp>
        <p:sp>
          <p:nvSpPr>
            <p:cNvPr id="27660" name="Text Box 26"/>
            <p:cNvSpPr txBox="1">
              <a:spLocks noChangeArrowheads="1"/>
            </p:cNvSpPr>
            <p:nvPr/>
          </p:nvSpPr>
          <p:spPr bwMode="auto">
            <a:xfrm>
              <a:off x="3578" y="2928"/>
              <a:ext cx="1485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/>
                <a:t>Es la una y</a:t>
              </a:r>
            </a:p>
            <a:p>
              <a:pPr algn="ctr" eaLnBrk="1" hangingPunct="1"/>
              <a:r>
                <a:rPr lang="en-US" altLang="en-US" b="1"/>
                <a:t>veinticinco de la </a:t>
              </a:r>
            </a:p>
            <a:p>
              <a:pPr algn="ctr" eaLnBrk="1" hangingPunct="1"/>
              <a:r>
                <a:rPr lang="en-US" altLang="en-US" b="1"/>
                <a:t>tarde.</a:t>
              </a:r>
            </a:p>
          </p:txBody>
        </p:sp>
      </p:grpSp>
      <p:grpSp>
        <p:nvGrpSpPr>
          <p:cNvPr id="44064" name="Group 32"/>
          <p:cNvGrpSpPr>
            <a:grpSpLocks/>
          </p:cNvGrpSpPr>
          <p:nvPr/>
        </p:nvGrpSpPr>
        <p:grpSpPr bwMode="auto">
          <a:xfrm>
            <a:off x="4953000" y="3505200"/>
            <a:ext cx="3389313" cy="822325"/>
            <a:chOff x="3120" y="2208"/>
            <a:chExt cx="2135" cy="518"/>
          </a:xfrm>
        </p:grpSpPr>
        <p:sp>
          <p:nvSpPr>
            <p:cNvPr id="27657" name="Rectangle 17"/>
            <p:cNvSpPr>
              <a:spLocks noChangeArrowheads="1"/>
            </p:cNvSpPr>
            <p:nvPr/>
          </p:nvSpPr>
          <p:spPr bwMode="auto">
            <a:xfrm>
              <a:off x="3120" y="2256"/>
              <a:ext cx="3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600" b="1"/>
                <a:t>5.</a:t>
              </a:r>
            </a:p>
          </p:txBody>
        </p:sp>
        <p:sp>
          <p:nvSpPr>
            <p:cNvPr id="27658" name="Text Box 27"/>
            <p:cNvSpPr txBox="1">
              <a:spLocks noChangeArrowheads="1"/>
            </p:cNvSpPr>
            <p:nvPr/>
          </p:nvSpPr>
          <p:spPr bwMode="auto">
            <a:xfrm>
              <a:off x="3411" y="2208"/>
              <a:ext cx="18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/>
                <a:t>Son las diez menos</a:t>
              </a:r>
            </a:p>
            <a:p>
              <a:pPr algn="ctr" eaLnBrk="1" hangingPunct="1"/>
              <a:r>
                <a:rPr lang="en-US" altLang="en-US" b="1"/>
                <a:t>cuarto de la mañana.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90600" y="4495800"/>
            <a:ext cx="7086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 2" panose="05020102010507070707" pitchFamily="18" charset="2"/>
              <a:buChar char=""/>
            </a:pPr>
            <a:r>
              <a:rPr lang="en-US" altLang="en-US" sz="4000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Para la media hora…</a:t>
            </a:r>
          </a:p>
          <a:p>
            <a:pPr lvl="3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anose="030F0702030302020204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“…y media”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600200" y="517525"/>
            <a:ext cx="5867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 2" panose="05020102010507070707" pitchFamily="18" charset="2"/>
              <a:buChar char=""/>
            </a:pPr>
            <a:r>
              <a:rPr lang="en-US" altLang="en-US" sz="4000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Después de la hora…</a:t>
            </a:r>
          </a:p>
          <a:p>
            <a:pPr lvl="3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anose="030F0702030302020204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“…y…”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600200" y="2498725"/>
            <a:ext cx="5791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 2" panose="05020102010507070707" pitchFamily="18" charset="2"/>
              <a:buChar char=""/>
            </a:pPr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 Para la cuarta hora…</a:t>
            </a:r>
          </a:p>
          <a:p>
            <a:pPr lvl="3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bg1"/>
                </a:solidFill>
                <a:latin typeface="Comic Sans MS" panose="030F0702030302020204" pitchFamily="66" charset="0"/>
              </a:rPr>
              <a:t>  	</a:t>
            </a:r>
            <a:r>
              <a:rPr lang="en-US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“…y cuarto”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 advAuto="6000"/>
      <p:bldP spid="23558" grpId="0" build="p" autoUpdateAnimBg="0" advAuto="0"/>
      <p:bldP spid="23559" grpId="0" build="p" autoUpdateAnimBg="0" advAuto="6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800" y="461963"/>
            <a:ext cx="7785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Pero, </a:t>
            </a:r>
            <a:r>
              <a:rPr lang="en-US" altLang="en-US" sz="4000" u="sng">
                <a:solidFill>
                  <a:schemeClr val="bg1"/>
                </a:solidFill>
                <a:latin typeface="Comic Sans MS" panose="030F0702030302020204" pitchFamily="66" charset="0"/>
              </a:rPr>
              <a:t>después</a:t>
            </a:r>
            <a:r>
              <a:rPr lang="en-US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 de la media hora…</a:t>
            </a:r>
          </a:p>
        </p:txBody>
      </p: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2286000" y="2057400"/>
            <a:ext cx="4191000" cy="3810000"/>
            <a:chOff x="1440" y="1296"/>
            <a:chExt cx="2640" cy="2400"/>
          </a:xfrm>
        </p:grpSpPr>
        <p:sp>
          <p:nvSpPr>
            <p:cNvPr id="5124" name="Oval 3"/>
            <p:cNvSpPr>
              <a:spLocks noChangeArrowheads="1"/>
            </p:cNvSpPr>
            <p:nvPr/>
          </p:nvSpPr>
          <p:spPr bwMode="auto">
            <a:xfrm>
              <a:off x="1440" y="1296"/>
              <a:ext cx="2448" cy="2400"/>
            </a:xfrm>
            <a:prstGeom prst="ellipse">
              <a:avLst/>
            </a:prstGeom>
            <a:solidFill>
              <a:srgbClr val="C0C0C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5" name="Line 4"/>
            <p:cNvSpPr>
              <a:spLocks noChangeShapeType="1"/>
            </p:cNvSpPr>
            <p:nvPr/>
          </p:nvSpPr>
          <p:spPr bwMode="auto">
            <a:xfrm>
              <a:off x="2688" y="1296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3072" y="2246"/>
              <a:ext cx="10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>
                  <a:solidFill>
                    <a:srgbClr val="FFFF00"/>
                  </a:solidFill>
                  <a:latin typeface="Comic Sans MS" panose="030F0702030302020204" pitchFamily="66" charset="0"/>
                </a:rPr>
                <a:t>…y…</a:t>
              </a:r>
              <a:endParaRPr lang="en-US" altLang="en-US">
                <a:solidFill>
                  <a:srgbClr val="FFFF00"/>
                </a:solidFill>
              </a:endParaRPr>
            </a:p>
          </p:txBody>
        </p:sp>
        <p:sp>
          <p:nvSpPr>
            <p:cNvPr id="5127" name="Line 16"/>
            <p:cNvSpPr>
              <a:spLocks noChangeShapeType="1"/>
            </p:cNvSpPr>
            <p:nvPr/>
          </p:nvSpPr>
          <p:spPr bwMode="auto">
            <a:xfrm flipV="1">
              <a:off x="2976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17"/>
            <p:cNvSpPr>
              <a:spLocks noChangeShapeType="1"/>
            </p:cNvSpPr>
            <p:nvPr/>
          </p:nvSpPr>
          <p:spPr bwMode="auto">
            <a:xfrm flipV="1">
              <a:off x="2352" y="1536"/>
              <a:ext cx="0" cy="19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18"/>
            <p:cNvSpPr txBox="1">
              <a:spLocks noChangeArrowheads="1"/>
            </p:cNvSpPr>
            <p:nvPr/>
          </p:nvSpPr>
          <p:spPr bwMode="auto">
            <a:xfrm>
              <a:off x="1920" y="1524"/>
              <a:ext cx="340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600">
                  <a:solidFill>
                    <a:srgbClr val="FFFF00"/>
                  </a:solidFill>
                  <a:latin typeface="Comic Sans MS" panose="030F0702030302020204" pitchFamily="66" charset="0"/>
                </a:rPr>
                <a:t>m</a:t>
              </a:r>
            </a:p>
            <a:p>
              <a:r>
                <a:rPr lang="en-US" altLang="en-US" sz="3600">
                  <a:solidFill>
                    <a:srgbClr val="FFFF00"/>
                  </a:solidFill>
                  <a:latin typeface="Comic Sans MS" panose="030F0702030302020204" pitchFamily="66" charset="0"/>
                </a:rPr>
                <a:t>e</a:t>
              </a:r>
            </a:p>
            <a:p>
              <a:r>
                <a:rPr lang="en-US" altLang="en-US" sz="3600">
                  <a:solidFill>
                    <a:srgbClr val="FFFF00"/>
                  </a:solidFill>
                  <a:latin typeface="Comic Sans MS" panose="030F0702030302020204" pitchFamily="66" charset="0"/>
                </a:rPr>
                <a:t>n</a:t>
              </a:r>
            </a:p>
            <a:p>
              <a:r>
                <a:rPr lang="en-US" altLang="en-US" sz="3600">
                  <a:solidFill>
                    <a:srgbClr val="FFFF00"/>
                  </a:solidFill>
                  <a:latin typeface="Comic Sans MS" panose="030F0702030302020204" pitchFamily="66" charset="0"/>
                </a:rPr>
                <a:t>o</a:t>
              </a:r>
            </a:p>
            <a:p>
              <a:r>
                <a:rPr lang="en-US" altLang="en-US" sz="3600">
                  <a:solidFill>
                    <a:srgbClr val="FFFF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38" name="Group 26"/>
          <p:cNvGrpSpPr>
            <a:grpSpLocks/>
          </p:cNvGrpSpPr>
          <p:nvPr/>
        </p:nvGrpSpPr>
        <p:grpSpPr bwMode="auto">
          <a:xfrm>
            <a:off x="533400" y="685800"/>
            <a:ext cx="8077200" cy="5492750"/>
            <a:chOff x="336" y="432"/>
            <a:chExt cx="5088" cy="3460"/>
          </a:xfrm>
        </p:grpSpPr>
        <p:sp>
          <p:nvSpPr>
            <p:cNvPr id="6147" name="Text Box 10"/>
            <p:cNvSpPr txBox="1">
              <a:spLocks noChangeArrowheads="1"/>
            </p:cNvSpPr>
            <p:nvPr/>
          </p:nvSpPr>
          <p:spPr bwMode="auto">
            <a:xfrm>
              <a:off x="1046" y="43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8" name="Text Box 11"/>
            <p:cNvSpPr txBox="1">
              <a:spLocks noChangeArrowheads="1"/>
            </p:cNvSpPr>
            <p:nvPr/>
          </p:nvSpPr>
          <p:spPr bwMode="auto">
            <a:xfrm>
              <a:off x="528" y="457"/>
              <a:ext cx="19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“on the dot”</a:t>
              </a:r>
            </a:p>
          </p:txBody>
        </p:sp>
        <p:sp>
          <p:nvSpPr>
            <p:cNvPr id="6149" name="Text Box 12"/>
            <p:cNvSpPr txBox="1">
              <a:spLocks noChangeArrowheads="1"/>
            </p:cNvSpPr>
            <p:nvPr/>
          </p:nvSpPr>
          <p:spPr bwMode="auto">
            <a:xfrm>
              <a:off x="3505" y="454"/>
              <a:ext cx="163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00"/>
                  </a:solidFill>
                  <a:latin typeface="Comic Sans MS" panose="030F0702030302020204" pitchFamily="66" charset="0"/>
                </a:rPr>
                <a:t>“en punto”</a:t>
              </a:r>
            </a:p>
          </p:txBody>
        </p:sp>
        <p:sp>
          <p:nvSpPr>
            <p:cNvPr id="6150" name="Text Box 13"/>
            <p:cNvSpPr txBox="1">
              <a:spLocks noChangeArrowheads="1"/>
            </p:cNvSpPr>
            <p:nvPr/>
          </p:nvSpPr>
          <p:spPr bwMode="auto">
            <a:xfrm>
              <a:off x="2790" y="454"/>
              <a:ext cx="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151" name="Text Box 14"/>
            <p:cNvSpPr txBox="1">
              <a:spLocks noChangeArrowheads="1"/>
            </p:cNvSpPr>
            <p:nvPr/>
          </p:nvSpPr>
          <p:spPr bwMode="auto">
            <a:xfrm>
              <a:off x="528" y="1635"/>
              <a:ext cx="165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“midnight”</a:t>
              </a:r>
            </a:p>
          </p:txBody>
        </p:sp>
        <p:sp>
          <p:nvSpPr>
            <p:cNvPr id="6152" name="Text Box 15"/>
            <p:cNvSpPr txBox="1">
              <a:spLocks noChangeArrowheads="1"/>
            </p:cNvSpPr>
            <p:nvPr/>
          </p:nvSpPr>
          <p:spPr bwMode="auto">
            <a:xfrm>
              <a:off x="3312" y="1632"/>
              <a:ext cx="20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00"/>
                  </a:solidFill>
                  <a:latin typeface="Comic Sans MS" panose="030F0702030302020204" pitchFamily="66" charset="0"/>
                </a:rPr>
                <a:t>“medianoche”</a:t>
              </a:r>
            </a:p>
          </p:txBody>
        </p:sp>
        <p:sp>
          <p:nvSpPr>
            <p:cNvPr id="6153" name="Text Box 16"/>
            <p:cNvSpPr txBox="1">
              <a:spLocks noChangeArrowheads="1"/>
            </p:cNvSpPr>
            <p:nvPr/>
          </p:nvSpPr>
          <p:spPr bwMode="auto">
            <a:xfrm>
              <a:off x="2790" y="1632"/>
              <a:ext cx="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154" name="Text Box 17"/>
            <p:cNvSpPr txBox="1">
              <a:spLocks noChangeArrowheads="1"/>
            </p:cNvSpPr>
            <p:nvPr/>
          </p:nvSpPr>
          <p:spPr bwMode="auto">
            <a:xfrm>
              <a:off x="336" y="1011"/>
              <a:ext cx="244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“midday / noon”</a:t>
              </a:r>
            </a:p>
          </p:txBody>
        </p:sp>
        <p:sp>
          <p:nvSpPr>
            <p:cNvPr id="6155" name="Text Box 18"/>
            <p:cNvSpPr txBox="1">
              <a:spLocks noChangeArrowheads="1"/>
            </p:cNvSpPr>
            <p:nvPr/>
          </p:nvSpPr>
          <p:spPr bwMode="auto">
            <a:xfrm>
              <a:off x="3505" y="1008"/>
              <a:ext cx="16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00"/>
                  </a:solidFill>
                  <a:latin typeface="Comic Sans MS" panose="030F0702030302020204" pitchFamily="66" charset="0"/>
                </a:rPr>
                <a:t>“mediodía”</a:t>
              </a:r>
            </a:p>
          </p:txBody>
        </p:sp>
        <p:sp>
          <p:nvSpPr>
            <p:cNvPr id="6156" name="Text Box 19"/>
            <p:cNvSpPr txBox="1">
              <a:spLocks noChangeArrowheads="1"/>
            </p:cNvSpPr>
            <p:nvPr/>
          </p:nvSpPr>
          <p:spPr bwMode="auto">
            <a:xfrm>
              <a:off x="2790" y="1008"/>
              <a:ext cx="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157" name="Text Box 20"/>
            <p:cNvSpPr txBox="1">
              <a:spLocks noChangeArrowheads="1"/>
            </p:cNvSpPr>
            <p:nvPr/>
          </p:nvSpPr>
          <p:spPr bwMode="auto">
            <a:xfrm>
              <a:off x="437" y="3517"/>
              <a:ext cx="7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chemeClr val="bg1"/>
                  </a:solidFill>
                  <a:latin typeface="Comic Sans MS" panose="030F0702030302020204" pitchFamily="66" charset="0"/>
                </a:rPr>
                <a:t>“p.m.”</a:t>
              </a:r>
            </a:p>
          </p:txBody>
        </p:sp>
        <p:sp>
          <p:nvSpPr>
            <p:cNvPr id="6158" name="Text Box 21"/>
            <p:cNvSpPr txBox="1">
              <a:spLocks noChangeArrowheads="1"/>
            </p:cNvSpPr>
            <p:nvPr/>
          </p:nvSpPr>
          <p:spPr bwMode="auto">
            <a:xfrm>
              <a:off x="437" y="2835"/>
              <a:ext cx="7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chemeClr val="bg1"/>
                  </a:solidFill>
                  <a:latin typeface="Comic Sans MS" panose="030F0702030302020204" pitchFamily="66" charset="0"/>
                </a:rPr>
                <a:t>“a.m.”</a:t>
              </a:r>
            </a:p>
          </p:txBody>
        </p:sp>
        <p:sp>
          <p:nvSpPr>
            <p:cNvPr id="6159" name="Text Box 22"/>
            <p:cNvSpPr txBox="1">
              <a:spLocks noChangeArrowheads="1"/>
            </p:cNvSpPr>
            <p:nvPr/>
          </p:nvSpPr>
          <p:spPr bwMode="auto">
            <a:xfrm>
              <a:off x="1646" y="3527"/>
              <a:ext cx="24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160" name="Text Box 23"/>
            <p:cNvSpPr txBox="1">
              <a:spLocks noChangeArrowheads="1"/>
            </p:cNvSpPr>
            <p:nvPr/>
          </p:nvSpPr>
          <p:spPr bwMode="auto">
            <a:xfrm>
              <a:off x="1646" y="2845"/>
              <a:ext cx="24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6161" name="Text Box 24"/>
            <p:cNvSpPr txBox="1">
              <a:spLocks noChangeArrowheads="1"/>
            </p:cNvSpPr>
            <p:nvPr/>
          </p:nvSpPr>
          <p:spPr bwMode="auto">
            <a:xfrm>
              <a:off x="2177" y="3527"/>
              <a:ext cx="324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FFFF00"/>
                  </a:solidFill>
                  <a:latin typeface="Comic Sans MS" panose="030F0702030302020204" pitchFamily="66" charset="0"/>
                </a:rPr>
                <a:t>“de la tarde / de la noche”</a:t>
              </a:r>
            </a:p>
          </p:txBody>
        </p:sp>
        <p:sp>
          <p:nvSpPr>
            <p:cNvPr id="6162" name="Text Box 25"/>
            <p:cNvSpPr txBox="1">
              <a:spLocks noChangeArrowheads="1"/>
            </p:cNvSpPr>
            <p:nvPr/>
          </p:nvSpPr>
          <p:spPr bwMode="auto">
            <a:xfrm>
              <a:off x="2177" y="2845"/>
              <a:ext cx="182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FFFF00"/>
                  </a:solidFill>
                  <a:latin typeface="Comic Sans MS" panose="030F0702030302020204" pitchFamily="66" charset="0"/>
                </a:rPr>
                <a:t>“de la mañana”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3"/>
          <p:cNvGrpSpPr>
            <a:grpSpLocks/>
          </p:cNvGrpSpPr>
          <p:nvPr/>
        </p:nvGrpSpPr>
        <p:grpSpPr bwMode="auto">
          <a:xfrm>
            <a:off x="1593850" y="685800"/>
            <a:ext cx="6124575" cy="1581150"/>
            <a:chOff x="1004" y="588"/>
            <a:chExt cx="3858" cy="996"/>
          </a:xfrm>
        </p:grpSpPr>
        <p:sp>
          <p:nvSpPr>
            <p:cNvPr id="7178" name="Text Box 4"/>
            <p:cNvSpPr txBox="1">
              <a:spLocks noChangeArrowheads="1"/>
            </p:cNvSpPr>
            <p:nvPr/>
          </p:nvSpPr>
          <p:spPr bwMode="auto">
            <a:xfrm>
              <a:off x="1004" y="844"/>
              <a:ext cx="12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“It is…”</a:t>
              </a:r>
            </a:p>
          </p:txBody>
        </p:sp>
        <p:sp>
          <p:nvSpPr>
            <p:cNvPr id="7179" name="Text Box 5"/>
            <p:cNvSpPr txBox="1">
              <a:spLocks noChangeArrowheads="1"/>
            </p:cNvSpPr>
            <p:nvPr/>
          </p:nvSpPr>
          <p:spPr bwMode="auto">
            <a:xfrm>
              <a:off x="3216" y="588"/>
              <a:ext cx="164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00"/>
                  </a:solidFill>
                  <a:latin typeface="Comic Sans MS" panose="030F0702030302020204" pitchFamily="66" charset="0"/>
                </a:rPr>
                <a:t>“Son las…”</a:t>
              </a:r>
            </a:p>
          </p:txBody>
        </p:sp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2592" y="841"/>
              <a:ext cx="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7181" name="Text Box 11"/>
            <p:cNvSpPr txBox="1">
              <a:spLocks noChangeArrowheads="1"/>
            </p:cNvSpPr>
            <p:nvPr/>
          </p:nvSpPr>
          <p:spPr bwMode="auto">
            <a:xfrm>
              <a:off x="3216" y="1142"/>
              <a:ext cx="1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00"/>
                  </a:solidFill>
                  <a:latin typeface="Comic Sans MS" panose="030F0702030302020204" pitchFamily="66" charset="0"/>
                </a:rPr>
                <a:t>“Es la…”</a:t>
              </a:r>
            </a:p>
          </p:txBody>
        </p:sp>
      </p:grpSp>
      <p:grpSp>
        <p:nvGrpSpPr>
          <p:cNvPr id="7171" name="Group 24"/>
          <p:cNvGrpSpPr>
            <a:grpSpLocks/>
          </p:cNvGrpSpPr>
          <p:nvPr/>
        </p:nvGrpSpPr>
        <p:grpSpPr bwMode="auto">
          <a:xfrm>
            <a:off x="1600200" y="3829050"/>
            <a:ext cx="5610225" cy="1581150"/>
            <a:chOff x="1008" y="2412"/>
            <a:chExt cx="3534" cy="996"/>
          </a:xfrm>
        </p:grpSpPr>
        <p:sp>
          <p:nvSpPr>
            <p:cNvPr id="7174" name="Text Box 19"/>
            <p:cNvSpPr txBox="1">
              <a:spLocks noChangeArrowheads="1"/>
            </p:cNvSpPr>
            <p:nvPr/>
          </p:nvSpPr>
          <p:spPr bwMode="auto">
            <a:xfrm>
              <a:off x="1008" y="2668"/>
              <a:ext cx="96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“At…”</a:t>
              </a:r>
            </a:p>
          </p:txBody>
        </p:sp>
        <p:sp>
          <p:nvSpPr>
            <p:cNvPr id="7175" name="Text Box 20"/>
            <p:cNvSpPr txBox="1">
              <a:spLocks noChangeArrowheads="1"/>
            </p:cNvSpPr>
            <p:nvPr/>
          </p:nvSpPr>
          <p:spPr bwMode="auto">
            <a:xfrm>
              <a:off x="3220" y="2412"/>
              <a:ext cx="132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00"/>
                  </a:solidFill>
                  <a:latin typeface="Comic Sans MS" panose="030F0702030302020204" pitchFamily="66" charset="0"/>
                </a:rPr>
                <a:t>“A las…”</a:t>
              </a:r>
            </a:p>
          </p:txBody>
        </p:sp>
        <p:sp>
          <p:nvSpPr>
            <p:cNvPr id="7176" name="Text Box 21"/>
            <p:cNvSpPr txBox="1">
              <a:spLocks noChangeArrowheads="1"/>
            </p:cNvSpPr>
            <p:nvPr/>
          </p:nvSpPr>
          <p:spPr bwMode="auto">
            <a:xfrm>
              <a:off x="2596" y="2665"/>
              <a:ext cx="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>
                  <a:solidFill>
                    <a:schemeClr val="bg1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7177" name="Text Box 22"/>
            <p:cNvSpPr txBox="1">
              <a:spLocks noChangeArrowheads="1"/>
            </p:cNvSpPr>
            <p:nvPr/>
          </p:nvSpPr>
          <p:spPr bwMode="auto">
            <a:xfrm>
              <a:off x="3220" y="2966"/>
              <a:ext cx="116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rgbClr val="FFFF00"/>
                  </a:solidFill>
                  <a:latin typeface="Comic Sans MS" panose="030F0702030302020204" pitchFamily="66" charset="0"/>
                </a:rPr>
                <a:t>“A la…”</a:t>
              </a:r>
            </a:p>
          </p:txBody>
        </p:sp>
      </p:grp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2373313" y="2435225"/>
            <a:ext cx="441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/>
              <a:t>Es la una de la tarde.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1220788" y="5546725"/>
            <a:ext cx="67008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/>
              <a:t>Tengo clase a la una de la tarde.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1" grpId="0" autoUpdateAnimBg="0"/>
      <p:bldP spid="450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Son las diez.</a:t>
            </a:r>
          </a:p>
        </p:txBody>
      </p:sp>
      <p:grpSp>
        <p:nvGrpSpPr>
          <p:cNvPr id="8195" name="Group 5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8197" name="Group 51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8201" name="Freeform 36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37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38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39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40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41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42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43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44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45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46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47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48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Oval 2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8198" name="Freeform 53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Rectangle 54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00" name="Freeform 49"/>
            <p:cNvSpPr>
              <a:spLocks/>
            </p:cNvSpPr>
            <p:nvPr/>
          </p:nvSpPr>
          <p:spPr bwMode="auto">
            <a:xfrm rot="-3576563">
              <a:off x="2483" y="1763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6" name="Text Box 55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Son las cinco.</a:t>
            </a:r>
          </a:p>
        </p:txBody>
      </p:sp>
      <p:grpSp>
        <p:nvGrpSpPr>
          <p:cNvPr id="9219" name="Group 22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9221" name="Group 3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9225" name="Freeform 4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5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6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7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8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9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0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Freeform 13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5" name="Freeform 14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" name="Freeform 15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7" name="Freeform 16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Oval 17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9222" name="Freeform 18"/>
            <p:cNvSpPr>
              <a:spLocks/>
            </p:cNvSpPr>
            <p:nvPr/>
          </p:nvSpPr>
          <p:spPr bwMode="auto">
            <a:xfrm>
              <a:off x="2771" y="1416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Rectangle 19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4" name="Freeform 20"/>
            <p:cNvSpPr>
              <a:spLocks/>
            </p:cNvSpPr>
            <p:nvPr/>
          </p:nvSpPr>
          <p:spPr bwMode="auto">
            <a:xfrm rot="9026303">
              <a:off x="2928" y="2112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0" name="Text Box 23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26"/>
          <p:cNvSpPr txBox="1">
            <a:spLocks noChangeArrowheads="1"/>
          </p:cNvSpPr>
          <p:nvPr/>
        </p:nvSpPr>
        <p:spPr bwMode="auto">
          <a:xfrm>
            <a:off x="1752600" y="5410200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Son las cinco </a:t>
            </a:r>
            <a:r>
              <a:rPr lang="en-US" altLang="en-US" sz="4400" b="1" i="1" u="sng">
                <a:solidFill>
                  <a:srgbClr val="FFFF00"/>
                </a:solidFill>
                <a:latin typeface="Comic Sans MS" panose="030F0702030302020204" pitchFamily="66" charset="0"/>
              </a:rPr>
              <a:t>y diez</a:t>
            </a:r>
            <a:r>
              <a:rPr lang="en-US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</p:txBody>
      </p:sp>
      <p:grpSp>
        <p:nvGrpSpPr>
          <p:cNvPr id="10243" name="Group 1046"/>
          <p:cNvGrpSpPr>
            <a:grpSpLocks/>
          </p:cNvGrpSpPr>
          <p:nvPr/>
        </p:nvGrpSpPr>
        <p:grpSpPr bwMode="auto">
          <a:xfrm>
            <a:off x="2895600" y="1752600"/>
            <a:ext cx="3429000" cy="3429000"/>
            <a:chOff x="1824" y="1104"/>
            <a:chExt cx="2160" cy="2160"/>
          </a:xfrm>
        </p:grpSpPr>
        <p:grpSp>
          <p:nvGrpSpPr>
            <p:cNvPr id="10245" name="Group 1027"/>
            <p:cNvGrpSpPr>
              <a:grpSpLocks/>
            </p:cNvGrpSpPr>
            <p:nvPr/>
          </p:nvGrpSpPr>
          <p:grpSpPr bwMode="auto">
            <a:xfrm>
              <a:off x="1824" y="1104"/>
              <a:ext cx="2160" cy="2160"/>
              <a:chOff x="864" y="720"/>
              <a:chExt cx="2160" cy="2160"/>
            </a:xfrm>
          </p:grpSpPr>
          <p:sp>
            <p:nvSpPr>
              <p:cNvPr id="10249" name="Freeform 1028"/>
              <p:cNvSpPr>
                <a:spLocks/>
              </p:cNvSpPr>
              <p:nvPr/>
            </p:nvSpPr>
            <p:spPr bwMode="auto">
              <a:xfrm>
                <a:off x="864" y="720"/>
                <a:ext cx="2160" cy="2160"/>
              </a:xfrm>
              <a:custGeom>
                <a:avLst/>
                <a:gdLst>
                  <a:gd name="T0" fmla="*/ 1195 w 2160"/>
                  <a:gd name="T1" fmla="*/ 2156 h 2160"/>
                  <a:gd name="T2" fmla="*/ 1402 w 2160"/>
                  <a:gd name="T3" fmla="*/ 2112 h 2160"/>
                  <a:gd name="T4" fmla="*/ 1596 w 2160"/>
                  <a:gd name="T5" fmla="*/ 2029 h 2160"/>
                  <a:gd name="T6" fmla="*/ 1767 w 2160"/>
                  <a:gd name="T7" fmla="*/ 1914 h 2160"/>
                  <a:gd name="T8" fmla="*/ 1914 w 2160"/>
                  <a:gd name="T9" fmla="*/ 1767 h 2160"/>
                  <a:gd name="T10" fmla="*/ 2029 w 2160"/>
                  <a:gd name="T11" fmla="*/ 1596 h 2160"/>
                  <a:gd name="T12" fmla="*/ 2112 w 2160"/>
                  <a:gd name="T13" fmla="*/ 1402 h 2160"/>
                  <a:gd name="T14" fmla="*/ 2156 w 2160"/>
                  <a:gd name="T15" fmla="*/ 1191 h 2160"/>
                  <a:gd name="T16" fmla="*/ 2156 w 2160"/>
                  <a:gd name="T17" fmla="*/ 969 h 2160"/>
                  <a:gd name="T18" fmla="*/ 2112 w 2160"/>
                  <a:gd name="T19" fmla="*/ 758 h 2160"/>
                  <a:gd name="T20" fmla="*/ 2029 w 2160"/>
                  <a:gd name="T21" fmla="*/ 564 h 2160"/>
                  <a:gd name="T22" fmla="*/ 1914 w 2160"/>
                  <a:gd name="T23" fmla="*/ 393 h 2160"/>
                  <a:gd name="T24" fmla="*/ 1767 w 2160"/>
                  <a:gd name="T25" fmla="*/ 246 h 2160"/>
                  <a:gd name="T26" fmla="*/ 1596 w 2160"/>
                  <a:gd name="T27" fmla="*/ 131 h 2160"/>
                  <a:gd name="T28" fmla="*/ 1402 w 2160"/>
                  <a:gd name="T29" fmla="*/ 48 h 2160"/>
                  <a:gd name="T30" fmla="*/ 1195 w 2160"/>
                  <a:gd name="T31" fmla="*/ 4 h 2160"/>
                  <a:gd name="T32" fmla="*/ 973 w 2160"/>
                  <a:gd name="T33" fmla="*/ 4 h 2160"/>
                  <a:gd name="T34" fmla="*/ 762 w 2160"/>
                  <a:gd name="T35" fmla="*/ 48 h 2160"/>
                  <a:gd name="T36" fmla="*/ 568 w 2160"/>
                  <a:gd name="T37" fmla="*/ 131 h 2160"/>
                  <a:gd name="T38" fmla="*/ 393 w 2160"/>
                  <a:gd name="T39" fmla="*/ 246 h 2160"/>
                  <a:gd name="T40" fmla="*/ 246 w 2160"/>
                  <a:gd name="T41" fmla="*/ 393 h 2160"/>
                  <a:gd name="T42" fmla="*/ 131 w 2160"/>
                  <a:gd name="T43" fmla="*/ 564 h 2160"/>
                  <a:gd name="T44" fmla="*/ 48 w 2160"/>
                  <a:gd name="T45" fmla="*/ 758 h 2160"/>
                  <a:gd name="T46" fmla="*/ 4 w 2160"/>
                  <a:gd name="T47" fmla="*/ 969 h 2160"/>
                  <a:gd name="T48" fmla="*/ 4 w 2160"/>
                  <a:gd name="T49" fmla="*/ 1191 h 2160"/>
                  <a:gd name="T50" fmla="*/ 48 w 2160"/>
                  <a:gd name="T51" fmla="*/ 1402 h 2160"/>
                  <a:gd name="T52" fmla="*/ 131 w 2160"/>
                  <a:gd name="T53" fmla="*/ 1596 h 2160"/>
                  <a:gd name="T54" fmla="*/ 246 w 2160"/>
                  <a:gd name="T55" fmla="*/ 1767 h 2160"/>
                  <a:gd name="T56" fmla="*/ 393 w 2160"/>
                  <a:gd name="T57" fmla="*/ 1914 h 2160"/>
                  <a:gd name="T58" fmla="*/ 568 w 2160"/>
                  <a:gd name="T59" fmla="*/ 2029 h 2160"/>
                  <a:gd name="T60" fmla="*/ 762 w 2160"/>
                  <a:gd name="T61" fmla="*/ 2112 h 2160"/>
                  <a:gd name="T62" fmla="*/ 973 w 2160"/>
                  <a:gd name="T63" fmla="*/ 2156 h 2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" h="2160">
                    <a:moveTo>
                      <a:pt x="1084" y="2160"/>
                    </a:moveTo>
                    <a:lnTo>
                      <a:pt x="1195" y="2156"/>
                    </a:lnTo>
                    <a:lnTo>
                      <a:pt x="1298" y="2136"/>
                    </a:lnTo>
                    <a:lnTo>
                      <a:pt x="1402" y="2112"/>
                    </a:lnTo>
                    <a:lnTo>
                      <a:pt x="1501" y="2077"/>
                    </a:lnTo>
                    <a:lnTo>
                      <a:pt x="1596" y="2029"/>
                    </a:lnTo>
                    <a:lnTo>
                      <a:pt x="1684" y="1973"/>
                    </a:lnTo>
                    <a:lnTo>
                      <a:pt x="1767" y="1914"/>
                    </a:lnTo>
                    <a:lnTo>
                      <a:pt x="1842" y="1842"/>
                    </a:lnTo>
                    <a:lnTo>
                      <a:pt x="1914" y="1767"/>
                    </a:lnTo>
                    <a:lnTo>
                      <a:pt x="1977" y="1684"/>
                    </a:lnTo>
                    <a:lnTo>
                      <a:pt x="2029" y="1596"/>
                    </a:lnTo>
                    <a:lnTo>
                      <a:pt x="2077" y="1501"/>
                    </a:lnTo>
                    <a:lnTo>
                      <a:pt x="2112" y="1402"/>
                    </a:lnTo>
                    <a:lnTo>
                      <a:pt x="2136" y="1298"/>
                    </a:lnTo>
                    <a:lnTo>
                      <a:pt x="2156" y="1191"/>
                    </a:lnTo>
                    <a:lnTo>
                      <a:pt x="2160" y="1080"/>
                    </a:lnTo>
                    <a:lnTo>
                      <a:pt x="2156" y="969"/>
                    </a:lnTo>
                    <a:lnTo>
                      <a:pt x="2136" y="862"/>
                    </a:lnTo>
                    <a:lnTo>
                      <a:pt x="2112" y="758"/>
                    </a:lnTo>
                    <a:lnTo>
                      <a:pt x="2077" y="659"/>
                    </a:lnTo>
                    <a:lnTo>
                      <a:pt x="2029" y="564"/>
                    </a:lnTo>
                    <a:lnTo>
                      <a:pt x="1977" y="476"/>
                    </a:lnTo>
                    <a:lnTo>
                      <a:pt x="1914" y="393"/>
                    </a:lnTo>
                    <a:lnTo>
                      <a:pt x="1842" y="318"/>
                    </a:lnTo>
                    <a:lnTo>
                      <a:pt x="1767" y="246"/>
                    </a:lnTo>
                    <a:lnTo>
                      <a:pt x="1684" y="187"/>
                    </a:lnTo>
                    <a:lnTo>
                      <a:pt x="1596" y="131"/>
                    </a:lnTo>
                    <a:lnTo>
                      <a:pt x="1501" y="83"/>
                    </a:lnTo>
                    <a:lnTo>
                      <a:pt x="1402" y="48"/>
                    </a:lnTo>
                    <a:lnTo>
                      <a:pt x="1298" y="24"/>
                    </a:lnTo>
                    <a:lnTo>
                      <a:pt x="1195" y="4"/>
                    </a:lnTo>
                    <a:lnTo>
                      <a:pt x="1084" y="0"/>
                    </a:lnTo>
                    <a:lnTo>
                      <a:pt x="973" y="4"/>
                    </a:lnTo>
                    <a:lnTo>
                      <a:pt x="866" y="24"/>
                    </a:lnTo>
                    <a:lnTo>
                      <a:pt x="762" y="48"/>
                    </a:lnTo>
                    <a:lnTo>
                      <a:pt x="663" y="83"/>
                    </a:lnTo>
                    <a:lnTo>
                      <a:pt x="568" y="131"/>
                    </a:lnTo>
                    <a:lnTo>
                      <a:pt x="476" y="187"/>
                    </a:lnTo>
                    <a:lnTo>
                      <a:pt x="393" y="246"/>
                    </a:lnTo>
                    <a:lnTo>
                      <a:pt x="318" y="318"/>
                    </a:lnTo>
                    <a:lnTo>
                      <a:pt x="246" y="393"/>
                    </a:lnTo>
                    <a:lnTo>
                      <a:pt x="187" y="476"/>
                    </a:lnTo>
                    <a:lnTo>
                      <a:pt x="131" y="564"/>
                    </a:lnTo>
                    <a:lnTo>
                      <a:pt x="83" y="659"/>
                    </a:lnTo>
                    <a:lnTo>
                      <a:pt x="48" y="758"/>
                    </a:lnTo>
                    <a:lnTo>
                      <a:pt x="24" y="862"/>
                    </a:lnTo>
                    <a:lnTo>
                      <a:pt x="4" y="969"/>
                    </a:lnTo>
                    <a:lnTo>
                      <a:pt x="0" y="1080"/>
                    </a:lnTo>
                    <a:lnTo>
                      <a:pt x="4" y="1191"/>
                    </a:lnTo>
                    <a:lnTo>
                      <a:pt x="24" y="1298"/>
                    </a:lnTo>
                    <a:lnTo>
                      <a:pt x="48" y="1402"/>
                    </a:lnTo>
                    <a:lnTo>
                      <a:pt x="83" y="1501"/>
                    </a:lnTo>
                    <a:lnTo>
                      <a:pt x="131" y="1596"/>
                    </a:lnTo>
                    <a:lnTo>
                      <a:pt x="187" y="1684"/>
                    </a:lnTo>
                    <a:lnTo>
                      <a:pt x="246" y="1767"/>
                    </a:lnTo>
                    <a:lnTo>
                      <a:pt x="318" y="1842"/>
                    </a:lnTo>
                    <a:lnTo>
                      <a:pt x="393" y="1914"/>
                    </a:lnTo>
                    <a:lnTo>
                      <a:pt x="476" y="1973"/>
                    </a:lnTo>
                    <a:lnTo>
                      <a:pt x="568" y="2029"/>
                    </a:lnTo>
                    <a:lnTo>
                      <a:pt x="663" y="2077"/>
                    </a:lnTo>
                    <a:lnTo>
                      <a:pt x="762" y="2112"/>
                    </a:lnTo>
                    <a:lnTo>
                      <a:pt x="866" y="2136"/>
                    </a:lnTo>
                    <a:lnTo>
                      <a:pt x="973" y="2156"/>
                    </a:lnTo>
                    <a:lnTo>
                      <a:pt x="1084" y="21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29"/>
              <p:cNvSpPr>
                <a:spLocks/>
              </p:cNvSpPr>
              <p:nvPr/>
            </p:nvSpPr>
            <p:spPr bwMode="auto">
              <a:xfrm>
                <a:off x="1869" y="827"/>
                <a:ext cx="154" cy="155"/>
              </a:xfrm>
              <a:custGeom>
                <a:avLst/>
                <a:gdLst>
                  <a:gd name="T0" fmla="*/ 79 w 154"/>
                  <a:gd name="T1" fmla="*/ 155 h 155"/>
                  <a:gd name="T2" fmla="*/ 111 w 154"/>
                  <a:gd name="T3" fmla="*/ 147 h 155"/>
                  <a:gd name="T4" fmla="*/ 135 w 154"/>
                  <a:gd name="T5" fmla="*/ 131 h 155"/>
                  <a:gd name="T6" fmla="*/ 150 w 154"/>
                  <a:gd name="T7" fmla="*/ 107 h 155"/>
                  <a:gd name="T8" fmla="*/ 154 w 154"/>
                  <a:gd name="T9" fmla="*/ 76 h 155"/>
                  <a:gd name="T10" fmla="*/ 150 w 154"/>
                  <a:gd name="T11" fmla="*/ 48 h 155"/>
                  <a:gd name="T12" fmla="*/ 135 w 154"/>
                  <a:gd name="T13" fmla="*/ 24 h 155"/>
                  <a:gd name="T14" fmla="*/ 111 w 154"/>
                  <a:gd name="T15" fmla="*/ 8 h 155"/>
                  <a:gd name="T16" fmla="*/ 79 w 154"/>
                  <a:gd name="T17" fmla="*/ 0 h 155"/>
                  <a:gd name="T18" fmla="*/ 47 w 154"/>
                  <a:gd name="T19" fmla="*/ 8 h 155"/>
                  <a:gd name="T20" fmla="*/ 23 w 154"/>
                  <a:gd name="T21" fmla="*/ 24 h 155"/>
                  <a:gd name="T22" fmla="*/ 8 w 154"/>
                  <a:gd name="T23" fmla="*/ 48 h 155"/>
                  <a:gd name="T24" fmla="*/ 0 w 154"/>
                  <a:gd name="T25" fmla="*/ 76 h 155"/>
                  <a:gd name="T26" fmla="*/ 8 w 154"/>
                  <a:gd name="T27" fmla="*/ 107 h 155"/>
                  <a:gd name="T28" fmla="*/ 23 w 154"/>
                  <a:gd name="T29" fmla="*/ 131 h 155"/>
                  <a:gd name="T30" fmla="*/ 47 w 154"/>
                  <a:gd name="T31" fmla="*/ 147 h 155"/>
                  <a:gd name="T32" fmla="*/ 79 w 154"/>
                  <a:gd name="T33" fmla="*/ 15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155"/>
                    </a:moveTo>
                    <a:lnTo>
                      <a:pt x="111" y="147"/>
                    </a:lnTo>
                    <a:lnTo>
                      <a:pt x="135" y="131"/>
                    </a:lnTo>
                    <a:lnTo>
                      <a:pt x="150" y="107"/>
                    </a:lnTo>
                    <a:lnTo>
                      <a:pt x="154" y="76"/>
                    </a:lnTo>
                    <a:lnTo>
                      <a:pt x="150" y="48"/>
                    </a:lnTo>
                    <a:lnTo>
                      <a:pt x="135" y="24"/>
                    </a:lnTo>
                    <a:lnTo>
                      <a:pt x="111" y="8"/>
                    </a:lnTo>
                    <a:lnTo>
                      <a:pt x="79" y="0"/>
                    </a:lnTo>
                    <a:lnTo>
                      <a:pt x="47" y="8"/>
                    </a:lnTo>
                    <a:lnTo>
                      <a:pt x="23" y="24"/>
                    </a:lnTo>
                    <a:lnTo>
                      <a:pt x="8" y="48"/>
                    </a:lnTo>
                    <a:lnTo>
                      <a:pt x="0" y="76"/>
                    </a:lnTo>
                    <a:lnTo>
                      <a:pt x="8" y="107"/>
                    </a:lnTo>
                    <a:lnTo>
                      <a:pt x="23" y="131"/>
                    </a:lnTo>
                    <a:lnTo>
                      <a:pt x="47" y="147"/>
                    </a:lnTo>
                    <a:lnTo>
                      <a:pt x="79" y="1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030"/>
              <p:cNvSpPr>
                <a:spLocks/>
              </p:cNvSpPr>
              <p:nvPr/>
            </p:nvSpPr>
            <p:spPr bwMode="auto">
              <a:xfrm>
                <a:off x="1869" y="2606"/>
                <a:ext cx="154" cy="155"/>
              </a:xfrm>
              <a:custGeom>
                <a:avLst/>
                <a:gdLst>
                  <a:gd name="T0" fmla="*/ 79 w 154"/>
                  <a:gd name="T1" fmla="*/ 0 h 155"/>
                  <a:gd name="T2" fmla="*/ 111 w 154"/>
                  <a:gd name="T3" fmla="*/ 8 h 155"/>
                  <a:gd name="T4" fmla="*/ 135 w 154"/>
                  <a:gd name="T5" fmla="*/ 24 h 155"/>
                  <a:gd name="T6" fmla="*/ 150 w 154"/>
                  <a:gd name="T7" fmla="*/ 48 h 155"/>
                  <a:gd name="T8" fmla="*/ 154 w 154"/>
                  <a:gd name="T9" fmla="*/ 79 h 155"/>
                  <a:gd name="T10" fmla="*/ 150 w 154"/>
                  <a:gd name="T11" fmla="*/ 111 h 155"/>
                  <a:gd name="T12" fmla="*/ 135 w 154"/>
                  <a:gd name="T13" fmla="*/ 135 h 155"/>
                  <a:gd name="T14" fmla="*/ 111 w 154"/>
                  <a:gd name="T15" fmla="*/ 151 h 155"/>
                  <a:gd name="T16" fmla="*/ 79 w 154"/>
                  <a:gd name="T17" fmla="*/ 155 h 155"/>
                  <a:gd name="T18" fmla="*/ 47 w 154"/>
                  <a:gd name="T19" fmla="*/ 151 h 155"/>
                  <a:gd name="T20" fmla="*/ 23 w 154"/>
                  <a:gd name="T21" fmla="*/ 135 h 155"/>
                  <a:gd name="T22" fmla="*/ 8 w 154"/>
                  <a:gd name="T23" fmla="*/ 111 h 155"/>
                  <a:gd name="T24" fmla="*/ 0 w 154"/>
                  <a:gd name="T25" fmla="*/ 79 h 155"/>
                  <a:gd name="T26" fmla="*/ 8 w 154"/>
                  <a:gd name="T27" fmla="*/ 48 h 155"/>
                  <a:gd name="T28" fmla="*/ 23 w 154"/>
                  <a:gd name="T29" fmla="*/ 24 h 155"/>
                  <a:gd name="T30" fmla="*/ 47 w 154"/>
                  <a:gd name="T31" fmla="*/ 8 h 155"/>
                  <a:gd name="T32" fmla="*/ 79 w 154"/>
                  <a:gd name="T33" fmla="*/ 0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4" h="155">
                    <a:moveTo>
                      <a:pt x="79" y="0"/>
                    </a:moveTo>
                    <a:lnTo>
                      <a:pt x="111" y="8"/>
                    </a:lnTo>
                    <a:lnTo>
                      <a:pt x="135" y="24"/>
                    </a:lnTo>
                    <a:lnTo>
                      <a:pt x="150" y="48"/>
                    </a:lnTo>
                    <a:lnTo>
                      <a:pt x="154" y="79"/>
                    </a:lnTo>
                    <a:lnTo>
                      <a:pt x="150" y="111"/>
                    </a:lnTo>
                    <a:lnTo>
                      <a:pt x="135" y="135"/>
                    </a:lnTo>
                    <a:lnTo>
                      <a:pt x="111" y="151"/>
                    </a:lnTo>
                    <a:lnTo>
                      <a:pt x="79" y="155"/>
                    </a:lnTo>
                    <a:lnTo>
                      <a:pt x="47" y="151"/>
                    </a:lnTo>
                    <a:lnTo>
                      <a:pt x="23" y="135"/>
                    </a:lnTo>
                    <a:lnTo>
                      <a:pt x="8" y="111"/>
                    </a:lnTo>
                    <a:lnTo>
                      <a:pt x="0" y="79"/>
                    </a:lnTo>
                    <a:lnTo>
                      <a:pt x="8" y="48"/>
                    </a:lnTo>
                    <a:lnTo>
                      <a:pt x="23" y="24"/>
                    </a:lnTo>
                    <a:lnTo>
                      <a:pt x="47" y="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031"/>
              <p:cNvSpPr>
                <a:spLocks/>
              </p:cNvSpPr>
              <p:nvPr/>
            </p:nvSpPr>
            <p:spPr bwMode="auto">
              <a:xfrm>
                <a:off x="1424" y="946"/>
                <a:ext cx="155" cy="155"/>
              </a:xfrm>
              <a:custGeom>
                <a:avLst/>
                <a:gdLst>
                  <a:gd name="T0" fmla="*/ 115 w 155"/>
                  <a:gd name="T1" fmla="*/ 143 h 155"/>
                  <a:gd name="T2" fmla="*/ 139 w 155"/>
                  <a:gd name="T3" fmla="*/ 123 h 155"/>
                  <a:gd name="T4" fmla="*/ 151 w 155"/>
                  <a:gd name="T5" fmla="*/ 96 h 155"/>
                  <a:gd name="T6" fmla="*/ 155 w 155"/>
                  <a:gd name="T7" fmla="*/ 68 h 155"/>
                  <a:gd name="T8" fmla="*/ 143 w 155"/>
                  <a:gd name="T9" fmla="*/ 40 h 155"/>
                  <a:gd name="T10" fmla="*/ 123 w 155"/>
                  <a:gd name="T11" fmla="*/ 16 h 155"/>
                  <a:gd name="T12" fmla="*/ 99 w 155"/>
                  <a:gd name="T13" fmla="*/ 0 h 155"/>
                  <a:gd name="T14" fmla="*/ 67 w 155"/>
                  <a:gd name="T15" fmla="*/ 0 h 155"/>
                  <a:gd name="T16" fmla="*/ 40 w 155"/>
                  <a:gd name="T17" fmla="*/ 12 h 155"/>
                  <a:gd name="T18" fmla="*/ 16 w 155"/>
                  <a:gd name="T19" fmla="*/ 32 h 155"/>
                  <a:gd name="T20" fmla="*/ 4 w 155"/>
                  <a:gd name="T21" fmla="*/ 56 h 155"/>
                  <a:gd name="T22" fmla="*/ 0 w 155"/>
                  <a:gd name="T23" fmla="*/ 88 h 155"/>
                  <a:gd name="T24" fmla="*/ 12 w 155"/>
                  <a:gd name="T25" fmla="*/ 115 h 155"/>
                  <a:gd name="T26" fmla="*/ 32 w 155"/>
                  <a:gd name="T27" fmla="*/ 139 h 155"/>
                  <a:gd name="T28" fmla="*/ 59 w 155"/>
                  <a:gd name="T29" fmla="*/ 151 h 155"/>
                  <a:gd name="T30" fmla="*/ 87 w 155"/>
                  <a:gd name="T31" fmla="*/ 155 h 155"/>
                  <a:gd name="T32" fmla="*/ 115 w 155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5">
                    <a:moveTo>
                      <a:pt x="115" y="143"/>
                    </a:moveTo>
                    <a:lnTo>
                      <a:pt x="139" y="123"/>
                    </a:lnTo>
                    <a:lnTo>
                      <a:pt x="151" y="96"/>
                    </a:lnTo>
                    <a:lnTo>
                      <a:pt x="155" y="68"/>
                    </a:lnTo>
                    <a:lnTo>
                      <a:pt x="143" y="40"/>
                    </a:lnTo>
                    <a:lnTo>
                      <a:pt x="123" y="16"/>
                    </a:lnTo>
                    <a:lnTo>
                      <a:pt x="99" y="0"/>
                    </a:lnTo>
                    <a:lnTo>
                      <a:pt x="67" y="0"/>
                    </a:lnTo>
                    <a:lnTo>
                      <a:pt x="40" y="12"/>
                    </a:lnTo>
                    <a:lnTo>
                      <a:pt x="16" y="32"/>
                    </a:lnTo>
                    <a:lnTo>
                      <a:pt x="4" y="56"/>
                    </a:lnTo>
                    <a:lnTo>
                      <a:pt x="0" y="88"/>
                    </a:lnTo>
                    <a:lnTo>
                      <a:pt x="12" y="115"/>
                    </a:lnTo>
                    <a:lnTo>
                      <a:pt x="32" y="139"/>
                    </a:lnTo>
                    <a:lnTo>
                      <a:pt x="59" y="151"/>
                    </a:lnTo>
                    <a:lnTo>
                      <a:pt x="87" y="155"/>
                    </a:lnTo>
                    <a:lnTo>
                      <a:pt x="115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032"/>
              <p:cNvSpPr>
                <a:spLocks/>
              </p:cNvSpPr>
              <p:nvPr/>
            </p:nvSpPr>
            <p:spPr bwMode="auto">
              <a:xfrm>
                <a:off x="2313" y="2487"/>
                <a:ext cx="151" cy="155"/>
              </a:xfrm>
              <a:custGeom>
                <a:avLst/>
                <a:gdLst>
                  <a:gd name="T0" fmla="*/ 36 w 151"/>
                  <a:gd name="T1" fmla="*/ 12 h 155"/>
                  <a:gd name="T2" fmla="*/ 68 w 151"/>
                  <a:gd name="T3" fmla="*/ 0 h 155"/>
                  <a:gd name="T4" fmla="*/ 96 w 151"/>
                  <a:gd name="T5" fmla="*/ 4 h 155"/>
                  <a:gd name="T6" fmla="*/ 123 w 151"/>
                  <a:gd name="T7" fmla="*/ 16 h 155"/>
                  <a:gd name="T8" fmla="*/ 143 w 151"/>
                  <a:gd name="T9" fmla="*/ 40 h 155"/>
                  <a:gd name="T10" fmla="*/ 151 w 151"/>
                  <a:gd name="T11" fmla="*/ 67 h 155"/>
                  <a:gd name="T12" fmla="*/ 151 w 151"/>
                  <a:gd name="T13" fmla="*/ 95 h 155"/>
                  <a:gd name="T14" fmla="*/ 139 w 151"/>
                  <a:gd name="T15" fmla="*/ 123 h 155"/>
                  <a:gd name="T16" fmla="*/ 115 w 151"/>
                  <a:gd name="T17" fmla="*/ 143 h 155"/>
                  <a:gd name="T18" fmla="*/ 88 w 151"/>
                  <a:gd name="T19" fmla="*/ 155 h 155"/>
                  <a:gd name="T20" fmla="*/ 56 w 151"/>
                  <a:gd name="T21" fmla="*/ 151 h 155"/>
                  <a:gd name="T22" fmla="*/ 28 w 151"/>
                  <a:gd name="T23" fmla="*/ 139 h 155"/>
                  <a:gd name="T24" fmla="*/ 8 w 151"/>
                  <a:gd name="T25" fmla="*/ 115 h 155"/>
                  <a:gd name="T26" fmla="*/ 0 w 151"/>
                  <a:gd name="T27" fmla="*/ 87 h 155"/>
                  <a:gd name="T28" fmla="*/ 0 w 151"/>
                  <a:gd name="T29" fmla="*/ 56 h 155"/>
                  <a:gd name="T30" fmla="*/ 12 w 151"/>
                  <a:gd name="T31" fmla="*/ 32 h 155"/>
                  <a:gd name="T32" fmla="*/ 36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2"/>
                    </a:moveTo>
                    <a:lnTo>
                      <a:pt x="68" y="0"/>
                    </a:lnTo>
                    <a:lnTo>
                      <a:pt x="96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8" y="155"/>
                    </a:lnTo>
                    <a:lnTo>
                      <a:pt x="56" y="151"/>
                    </a:lnTo>
                    <a:lnTo>
                      <a:pt x="28" y="139"/>
                    </a:lnTo>
                    <a:lnTo>
                      <a:pt x="8" y="115"/>
                    </a:ln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033"/>
              <p:cNvSpPr>
                <a:spLocks/>
              </p:cNvSpPr>
              <p:nvPr/>
            </p:nvSpPr>
            <p:spPr bwMode="auto">
              <a:xfrm>
                <a:off x="1098" y="1272"/>
                <a:ext cx="151" cy="155"/>
              </a:xfrm>
              <a:custGeom>
                <a:avLst/>
                <a:gdLst>
                  <a:gd name="T0" fmla="*/ 143 w 151"/>
                  <a:gd name="T1" fmla="*/ 115 h 155"/>
                  <a:gd name="T2" fmla="*/ 151 w 151"/>
                  <a:gd name="T3" fmla="*/ 87 h 155"/>
                  <a:gd name="T4" fmla="*/ 151 w 151"/>
                  <a:gd name="T5" fmla="*/ 56 h 155"/>
                  <a:gd name="T6" fmla="*/ 139 w 151"/>
                  <a:gd name="T7" fmla="*/ 32 h 155"/>
                  <a:gd name="T8" fmla="*/ 115 w 151"/>
                  <a:gd name="T9" fmla="*/ 12 h 155"/>
                  <a:gd name="T10" fmla="*/ 88 w 151"/>
                  <a:gd name="T11" fmla="*/ 0 h 155"/>
                  <a:gd name="T12" fmla="*/ 56 w 151"/>
                  <a:gd name="T13" fmla="*/ 4 h 155"/>
                  <a:gd name="T14" fmla="*/ 28 w 151"/>
                  <a:gd name="T15" fmla="*/ 16 h 155"/>
                  <a:gd name="T16" fmla="*/ 8 w 151"/>
                  <a:gd name="T17" fmla="*/ 40 h 155"/>
                  <a:gd name="T18" fmla="*/ 0 w 151"/>
                  <a:gd name="T19" fmla="*/ 67 h 155"/>
                  <a:gd name="T20" fmla="*/ 0 w 151"/>
                  <a:gd name="T21" fmla="*/ 95 h 155"/>
                  <a:gd name="T22" fmla="*/ 12 w 151"/>
                  <a:gd name="T23" fmla="*/ 123 h 155"/>
                  <a:gd name="T24" fmla="*/ 36 w 151"/>
                  <a:gd name="T25" fmla="*/ 143 h 155"/>
                  <a:gd name="T26" fmla="*/ 68 w 151"/>
                  <a:gd name="T27" fmla="*/ 155 h 155"/>
                  <a:gd name="T28" fmla="*/ 96 w 151"/>
                  <a:gd name="T29" fmla="*/ 151 h 155"/>
                  <a:gd name="T30" fmla="*/ 123 w 151"/>
                  <a:gd name="T31" fmla="*/ 139 h 155"/>
                  <a:gd name="T32" fmla="*/ 143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43" y="115"/>
                    </a:move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lnTo>
                      <a:pt x="88" y="0"/>
                    </a:lnTo>
                    <a:lnTo>
                      <a:pt x="56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8" y="155"/>
                    </a:lnTo>
                    <a:lnTo>
                      <a:pt x="96" y="151"/>
                    </a:lnTo>
                    <a:lnTo>
                      <a:pt x="123" y="139"/>
                    </a:lnTo>
                    <a:lnTo>
                      <a:pt x="143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034"/>
              <p:cNvSpPr>
                <a:spLocks/>
              </p:cNvSpPr>
              <p:nvPr/>
            </p:nvSpPr>
            <p:spPr bwMode="auto">
              <a:xfrm>
                <a:off x="2639" y="2165"/>
                <a:ext cx="155" cy="147"/>
              </a:xfrm>
              <a:custGeom>
                <a:avLst/>
                <a:gdLst>
                  <a:gd name="T0" fmla="*/ 12 w 155"/>
                  <a:gd name="T1" fmla="*/ 40 h 147"/>
                  <a:gd name="T2" fmla="*/ 32 w 155"/>
                  <a:gd name="T3" fmla="*/ 16 h 147"/>
                  <a:gd name="T4" fmla="*/ 59 w 155"/>
                  <a:gd name="T5" fmla="*/ 0 h 147"/>
                  <a:gd name="T6" fmla="*/ 87 w 155"/>
                  <a:gd name="T7" fmla="*/ 0 h 147"/>
                  <a:gd name="T8" fmla="*/ 115 w 155"/>
                  <a:gd name="T9" fmla="*/ 8 h 147"/>
                  <a:gd name="T10" fmla="*/ 139 w 155"/>
                  <a:gd name="T11" fmla="*/ 28 h 147"/>
                  <a:gd name="T12" fmla="*/ 151 w 155"/>
                  <a:gd name="T13" fmla="*/ 56 h 147"/>
                  <a:gd name="T14" fmla="*/ 155 w 155"/>
                  <a:gd name="T15" fmla="*/ 84 h 147"/>
                  <a:gd name="T16" fmla="*/ 143 w 155"/>
                  <a:gd name="T17" fmla="*/ 111 h 147"/>
                  <a:gd name="T18" fmla="*/ 123 w 155"/>
                  <a:gd name="T19" fmla="*/ 135 h 147"/>
                  <a:gd name="T20" fmla="*/ 99 w 155"/>
                  <a:gd name="T21" fmla="*/ 147 h 147"/>
                  <a:gd name="T22" fmla="*/ 67 w 155"/>
                  <a:gd name="T23" fmla="*/ 147 h 147"/>
                  <a:gd name="T24" fmla="*/ 40 w 155"/>
                  <a:gd name="T25" fmla="*/ 139 h 147"/>
                  <a:gd name="T26" fmla="*/ 16 w 155"/>
                  <a:gd name="T27" fmla="*/ 119 h 147"/>
                  <a:gd name="T28" fmla="*/ 4 w 155"/>
                  <a:gd name="T29" fmla="*/ 96 h 147"/>
                  <a:gd name="T30" fmla="*/ 0 w 155"/>
                  <a:gd name="T31" fmla="*/ 68 h 147"/>
                  <a:gd name="T32" fmla="*/ 12 w 155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47">
                    <a:moveTo>
                      <a:pt x="12" y="40"/>
                    </a:moveTo>
                    <a:lnTo>
                      <a:pt x="32" y="16"/>
                    </a:lnTo>
                    <a:lnTo>
                      <a:pt x="59" y="0"/>
                    </a:lnTo>
                    <a:lnTo>
                      <a:pt x="87" y="0"/>
                    </a:lnTo>
                    <a:lnTo>
                      <a:pt x="115" y="8"/>
                    </a:lnTo>
                    <a:lnTo>
                      <a:pt x="139" y="28"/>
                    </a:lnTo>
                    <a:lnTo>
                      <a:pt x="151" y="56"/>
                    </a:lnTo>
                    <a:lnTo>
                      <a:pt x="155" y="84"/>
                    </a:lnTo>
                    <a:lnTo>
                      <a:pt x="143" y="111"/>
                    </a:lnTo>
                    <a:lnTo>
                      <a:pt x="123" y="135"/>
                    </a:lnTo>
                    <a:lnTo>
                      <a:pt x="99" y="147"/>
                    </a:lnTo>
                    <a:lnTo>
                      <a:pt x="67" y="147"/>
                    </a:lnTo>
                    <a:lnTo>
                      <a:pt x="40" y="139"/>
                    </a:lnTo>
                    <a:lnTo>
                      <a:pt x="16" y="119"/>
                    </a:lnTo>
                    <a:lnTo>
                      <a:pt x="4" y="96"/>
                    </a:lnTo>
                    <a:lnTo>
                      <a:pt x="0" y="68"/>
                    </a:lnTo>
                    <a:lnTo>
                      <a:pt x="12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035"/>
              <p:cNvSpPr>
                <a:spLocks/>
              </p:cNvSpPr>
              <p:nvPr/>
            </p:nvSpPr>
            <p:spPr bwMode="auto">
              <a:xfrm>
                <a:off x="975" y="1717"/>
                <a:ext cx="155" cy="154"/>
              </a:xfrm>
              <a:custGeom>
                <a:avLst/>
                <a:gdLst>
                  <a:gd name="T0" fmla="*/ 155 w 155"/>
                  <a:gd name="T1" fmla="*/ 79 h 154"/>
                  <a:gd name="T2" fmla="*/ 151 w 155"/>
                  <a:gd name="T3" fmla="*/ 47 h 154"/>
                  <a:gd name="T4" fmla="*/ 135 w 155"/>
                  <a:gd name="T5" fmla="*/ 23 h 154"/>
                  <a:gd name="T6" fmla="*/ 111 w 155"/>
                  <a:gd name="T7" fmla="*/ 8 h 154"/>
                  <a:gd name="T8" fmla="*/ 80 w 155"/>
                  <a:gd name="T9" fmla="*/ 0 h 154"/>
                  <a:gd name="T10" fmla="*/ 48 w 155"/>
                  <a:gd name="T11" fmla="*/ 8 h 154"/>
                  <a:gd name="T12" fmla="*/ 24 w 155"/>
                  <a:gd name="T13" fmla="*/ 23 h 154"/>
                  <a:gd name="T14" fmla="*/ 8 w 155"/>
                  <a:gd name="T15" fmla="*/ 47 h 154"/>
                  <a:gd name="T16" fmla="*/ 0 w 155"/>
                  <a:gd name="T17" fmla="*/ 79 h 154"/>
                  <a:gd name="T18" fmla="*/ 8 w 155"/>
                  <a:gd name="T19" fmla="*/ 111 h 154"/>
                  <a:gd name="T20" fmla="*/ 24 w 155"/>
                  <a:gd name="T21" fmla="*/ 135 h 154"/>
                  <a:gd name="T22" fmla="*/ 48 w 155"/>
                  <a:gd name="T23" fmla="*/ 151 h 154"/>
                  <a:gd name="T24" fmla="*/ 80 w 155"/>
                  <a:gd name="T25" fmla="*/ 154 h 154"/>
                  <a:gd name="T26" fmla="*/ 111 w 155"/>
                  <a:gd name="T27" fmla="*/ 151 h 154"/>
                  <a:gd name="T28" fmla="*/ 135 w 155"/>
                  <a:gd name="T29" fmla="*/ 135 h 154"/>
                  <a:gd name="T30" fmla="*/ 151 w 155"/>
                  <a:gd name="T31" fmla="*/ 111 h 154"/>
                  <a:gd name="T32" fmla="*/ 155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155" y="79"/>
                    </a:moveTo>
                    <a:lnTo>
                      <a:pt x="151" y="47"/>
                    </a:lnTo>
                    <a:lnTo>
                      <a:pt x="135" y="23"/>
                    </a:lnTo>
                    <a:lnTo>
                      <a:pt x="111" y="8"/>
                    </a:lnTo>
                    <a:lnTo>
                      <a:pt x="80" y="0"/>
                    </a:lnTo>
                    <a:lnTo>
                      <a:pt x="48" y="8"/>
                    </a:lnTo>
                    <a:lnTo>
                      <a:pt x="24" y="23"/>
                    </a:lnTo>
                    <a:lnTo>
                      <a:pt x="8" y="47"/>
                    </a:lnTo>
                    <a:lnTo>
                      <a:pt x="0" y="79"/>
                    </a:lnTo>
                    <a:lnTo>
                      <a:pt x="8" y="111"/>
                    </a:lnTo>
                    <a:lnTo>
                      <a:pt x="24" y="135"/>
                    </a:lnTo>
                    <a:lnTo>
                      <a:pt x="48" y="151"/>
                    </a:lnTo>
                    <a:lnTo>
                      <a:pt x="80" y="154"/>
                    </a:lnTo>
                    <a:lnTo>
                      <a:pt x="111" y="151"/>
                    </a:lnTo>
                    <a:lnTo>
                      <a:pt x="135" y="135"/>
                    </a:lnTo>
                    <a:lnTo>
                      <a:pt x="151" y="111"/>
                    </a:lnTo>
                    <a:lnTo>
                      <a:pt x="155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036"/>
              <p:cNvSpPr>
                <a:spLocks/>
              </p:cNvSpPr>
              <p:nvPr/>
            </p:nvSpPr>
            <p:spPr bwMode="auto">
              <a:xfrm>
                <a:off x="2758" y="1717"/>
                <a:ext cx="155" cy="154"/>
              </a:xfrm>
              <a:custGeom>
                <a:avLst/>
                <a:gdLst>
                  <a:gd name="T0" fmla="*/ 0 w 155"/>
                  <a:gd name="T1" fmla="*/ 79 h 154"/>
                  <a:gd name="T2" fmla="*/ 8 w 155"/>
                  <a:gd name="T3" fmla="*/ 47 h 154"/>
                  <a:gd name="T4" fmla="*/ 24 w 155"/>
                  <a:gd name="T5" fmla="*/ 23 h 154"/>
                  <a:gd name="T6" fmla="*/ 48 w 155"/>
                  <a:gd name="T7" fmla="*/ 8 h 154"/>
                  <a:gd name="T8" fmla="*/ 75 w 155"/>
                  <a:gd name="T9" fmla="*/ 0 h 154"/>
                  <a:gd name="T10" fmla="*/ 107 w 155"/>
                  <a:gd name="T11" fmla="*/ 8 h 154"/>
                  <a:gd name="T12" fmla="*/ 131 w 155"/>
                  <a:gd name="T13" fmla="*/ 23 h 154"/>
                  <a:gd name="T14" fmla="*/ 147 w 155"/>
                  <a:gd name="T15" fmla="*/ 47 h 154"/>
                  <a:gd name="T16" fmla="*/ 155 w 155"/>
                  <a:gd name="T17" fmla="*/ 79 h 154"/>
                  <a:gd name="T18" fmla="*/ 147 w 155"/>
                  <a:gd name="T19" fmla="*/ 111 h 154"/>
                  <a:gd name="T20" fmla="*/ 131 w 155"/>
                  <a:gd name="T21" fmla="*/ 135 h 154"/>
                  <a:gd name="T22" fmla="*/ 107 w 155"/>
                  <a:gd name="T23" fmla="*/ 151 h 154"/>
                  <a:gd name="T24" fmla="*/ 75 w 155"/>
                  <a:gd name="T25" fmla="*/ 154 h 154"/>
                  <a:gd name="T26" fmla="*/ 48 w 155"/>
                  <a:gd name="T27" fmla="*/ 151 h 154"/>
                  <a:gd name="T28" fmla="*/ 24 w 155"/>
                  <a:gd name="T29" fmla="*/ 135 h 154"/>
                  <a:gd name="T30" fmla="*/ 8 w 155"/>
                  <a:gd name="T31" fmla="*/ 111 h 154"/>
                  <a:gd name="T32" fmla="*/ 0 w 155"/>
                  <a:gd name="T33" fmla="*/ 79 h 1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5" h="154">
                    <a:moveTo>
                      <a:pt x="0" y="79"/>
                    </a:moveTo>
                    <a:lnTo>
                      <a:pt x="8" y="47"/>
                    </a:lnTo>
                    <a:lnTo>
                      <a:pt x="24" y="23"/>
                    </a:lnTo>
                    <a:lnTo>
                      <a:pt x="48" y="8"/>
                    </a:lnTo>
                    <a:lnTo>
                      <a:pt x="75" y="0"/>
                    </a:lnTo>
                    <a:lnTo>
                      <a:pt x="107" y="8"/>
                    </a:lnTo>
                    <a:lnTo>
                      <a:pt x="131" y="23"/>
                    </a:lnTo>
                    <a:lnTo>
                      <a:pt x="147" y="47"/>
                    </a:lnTo>
                    <a:lnTo>
                      <a:pt x="155" y="79"/>
                    </a:lnTo>
                    <a:lnTo>
                      <a:pt x="147" y="111"/>
                    </a:lnTo>
                    <a:lnTo>
                      <a:pt x="131" y="135"/>
                    </a:lnTo>
                    <a:lnTo>
                      <a:pt x="107" y="151"/>
                    </a:lnTo>
                    <a:lnTo>
                      <a:pt x="75" y="154"/>
                    </a:lnTo>
                    <a:lnTo>
                      <a:pt x="48" y="151"/>
                    </a:lnTo>
                    <a:lnTo>
                      <a:pt x="24" y="135"/>
                    </a:lnTo>
                    <a:lnTo>
                      <a:pt x="8" y="111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037"/>
              <p:cNvSpPr>
                <a:spLocks/>
              </p:cNvSpPr>
              <p:nvPr/>
            </p:nvSpPr>
            <p:spPr bwMode="auto">
              <a:xfrm>
                <a:off x="1098" y="2165"/>
                <a:ext cx="151" cy="147"/>
              </a:xfrm>
              <a:custGeom>
                <a:avLst/>
                <a:gdLst>
                  <a:gd name="T0" fmla="*/ 143 w 151"/>
                  <a:gd name="T1" fmla="*/ 40 h 147"/>
                  <a:gd name="T2" fmla="*/ 123 w 151"/>
                  <a:gd name="T3" fmla="*/ 16 h 147"/>
                  <a:gd name="T4" fmla="*/ 96 w 151"/>
                  <a:gd name="T5" fmla="*/ 0 h 147"/>
                  <a:gd name="T6" fmla="*/ 64 w 151"/>
                  <a:gd name="T7" fmla="*/ 0 h 147"/>
                  <a:gd name="T8" fmla="*/ 36 w 151"/>
                  <a:gd name="T9" fmla="*/ 8 h 147"/>
                  <a:gd name="T10" fmla="*/ 12 w 151"/>
                  <a:gd name="T11" fmla="*/ 28 h 147"/>
                  <a:gd name="T12" fmla="*/ 0 w 151"/>
                  <a:gd name="T13" fmla="*/ 56 h 147"/>
                  <a:gd name="T14" fmla="*/ 0 w 151"/>
                  <a:gd name="T15" fmla="*/ 84 h 147"/>
                  <a:gd name="T16" fmla="*/ 8 w 151"/>
                  <a:gd name="T17" fmla="*/ 111 h 147"/>
                  <a:gd name="T18" fmla="*/ 28 w 151"/>
                  <a:gd name="T19" fmla="*/ 135 h 147"/>
                  <a:gd name="T20" fmla="*/ 56 w 151"/>
                  <a:gd name="T21" fmla="*/ 147 h 147"/>
                  <a:gd name="T22" fmla="*/ 84 w 151"/>
                  <a:gd name="T23" fmla="*/ 147 h 147"/>
                  <a:gd name="T24" fmla="*/ 115 w 151"/>
                  <a:gd name="T25" fmla="*/ 139 h 147"/>
                  <a:gd name="T26" fmla="*/ 139 w 151"/>
                  <a:gd name="T27" fmla="*/ 119 h 147"/>
                  <a:gd name="T28" fmla="*/ 151 w 151"/>
                  <a:gd name="T29" fmla="*/ 96 h 147"/>
                  <a:gd name="T30" fmla="*/ 151 w 151"/>
                  <a:gd name="T31" fmla="*/ 68 h 147"/>
                  <a:gd name="T32" fmla="*/ 143 w 151"/>
                  <a:gd name="T33" fmla="*/ 40 h 14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47">
                    <a:moveTo>
                      <a:pt x="143" y="40"/>
                    </a:moveTo>
                    <a:lnTo>
                      <a:pt x="123" y="16"/>
                    </a:lnTo>
                    <a:lnTo>
                      <a:pt x="96" y="0"/>
                    </a:lnTo>
                    <a:lnTo>
                      <a:pt x="64" y="0"/>
                    </a:lnTo>
                    <a:lnTo>
                      <a:pt x="36" y="8"/>
                    </a:lnTo>
                    <a:lnTo>
                      <a:pt x="12" y="28"/>
                    </a:lnTo>
                    <a:lnTo>
                      <a:pt x="0" y="56"/>
                    </a:lnTo>
                    <a:lnTo>
                      <a:pt x="0" y="84"/>
                    </a:lnTo>
                    <a:lnTo>
                      <a:pt x="8" y="111"/>
                    </a:lnTo>
                    <a:lnTo>
                      <a:pt x="28" y="135"/>
                    </a:lnTo>
                    <a:lnTo>
                      <a:pt x="56" y="147"/>
                    </a:lnTo>
                    <a:lnTo>
                      <a:pt x="84" y="147"/>
                    </a:lnTo>
                    <a:lnTo>
                      <a:pt x="115" y="139"/>
                    </a:lnTo>
                    <a:lnTo>
                      <a:pt x="139" y="119"/>
                    </a:lnTo>
                    <a:lnTo>
                      <a:pt x="151" y="96"/>
                    </a:lnTo>
                    <a:lnTo>
                      <a:pt x="151" y="68"/>
                    </a:lnTo>
                    <a:lnTo>
                      <a:pt x="143" y="4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038"/>
              <p:cNvSpPr>
                <a:spLocks/>
              </p:cNvSpPr>
              <p:nvPr/>
            </p:nvSpPr>
            <p:spPr bwMode="auto">
              <a:xfrm>
                <a:off x="2639" y="1272"/>
                <a:ext cx="151" cy="155"/>
              </a:xfrm>
              <a:custGeom>
                <a:avLst/>
                <a:gdLst>
                  <a:gd name="T0" fmla="*/ 8 w 151"/>
                  <a:gd name="T1" fmla="*/ 115 h 155"/>
                  <a:gd name="T2" fmla="*/ 0 w 151"/>
                  <a:gd name="T3" fmla="*/ 87 h 155"/>
                  <a:gd name="T4" fmla="*/ 0 w 151"/>
                  <a:gd name="T5" fmla="*/ 56 h 155"/>
                  <a:gd name="T6" fmla="*/ 12 w 151"/>
                  <a:gd name="T7" fmla="*/ 32 h 155"/>
                  <a:gd name="T8" fmla="*/ 36 w 151"/>
                  <a:gd name="T9" fmla="*/ 12 h 155"/>
                  <a:gd name="T10" fmla="*/ 67 w 151"/>
                  <a:gd name="T11" fmla="*/ 0 h 155"/>
                  <a:gd name="T12" fmla="*/ 95 w 151"/>
                  <a:gd name="T13" fmla="*/ 4 h 155"/>
                  <a:gd name="T14" fmla="*/ 123 w 151"/>
                  <a:gd name="T15" fmla="*/ 16 h 155"/>
                  <a:gd name="T16" fmla="*/ 143 w 151"/>
                  <a:gd name="T17" fmla="*/ 40 h 155"/>
                  <a:gd name="T18" fmla="*/ 151 w 151"/>
                  <a:gd name="T19" fmla="*/ 67 h 155"/>
                  <a:gd name="T20" fmla="*/ 151 w 151"/>
                  <a:gd name="T21" fmla="*/ 95 h 155"/>
                  <a:gd name="T22" fmla="*/ 139 w 151"/>
                  <a:gd name="T23" fmla="*/ 123 h 155"/>
                  <a:gd name="T24" fmla="*/ 115 w 151"/>
                  <a:gd name="T25" fmla="*/ 143 h 155"/>
                  <a:gd name="T26" fmla="*/ 87 w 151"/>
                  <a:gd name="T27" fmla="*/ 155 h 155"/>
                  <a:gd name="T28" fmla="*/ 55 w 151"/>
                  <a:gd name="T29" fmla="*/ 151 h 155"/>
                  <a:gd name="T30" fmla="*/ 28 w 151"/>
                  <a:gd name="T31" fmla="*/ 139 h 155"/>
                  <a:gd name="T32" fmla="*/ 8 w 151"/>
                  <a:gd name="T33" fmla="*/ 115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8" y="115"/>
                    </a:moveTo>
                    <a:lnTo>
                      <a:pt x="0" y="87"/>
                    </a:lnTo>
                    <a:lnTo>
                      <a:pt x="0" y="56"/>
                    </a:lnTo>
                    <a:lnTo>
                      <a:pt x="12" y="32"/>
                    </a:lnTo>
                    <a:lnTo>
                      <a:pt x="36" y="12"/>
                    </a:lnTo>
                    <a:lnTo>
                      <a:pt x="67" y="0"/>
                    </a:lnTo>
                    <a:lnTo>
                      <a:pt x="95" y="4"/>
                    </a:lnTo>
                    <a:lnTo>
                      <a:pt x="123" y="16"/>
                    </a:lnTo>
                    <a:lnTo>
                      <a:pt x="143" y="40"/>
                    </a:lnTo>
                    <a:lnTo>
                      <a:pt x="151" y="67"/>
                    </a:lnTo>
                    <a:lnTo>
                      <a:pt x="151" y="95"/>
                    </a:lnTo>
                    <a:lnTo>
                      <a:pt x="139" y="123"/>
                    </a:lnTo>
                    <a:lnTo>
                      <a:pt x="115" y="143"/>
                    </a:lnTo>
                    <a:lnTo>
                      <a:pt x="87" y="155"/>
                    </a:lnTo>
                    <a:lnTo>
                      <a:pt x="55" y="151"/>
                    </a:lnTo>
                    <a:lnTo>
                      <a:pt x="28" y="139"/>
                    </a:lnTo>
                    <a:lnTo>
                      <a:pt x="8" y="11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1039"/>
              <p:cNvSpPr>
                <a:spLocks/>
              </p:cNvSpPr>
              <p:nvPr/>
            </p:nvSpPr>
            <p:spPr bwMode="auto">
              <a:xfrm>
                <a:off x="1424" y="2487"/>
                <a:ext cx="151" cy="155"/>
              </a:xfrm>
              <a:custGeom>
                <a:avLst/>
                <a:gdLst>
                  <a:gd name="T0" fmla="*/ 115 w 151"/>
                  <a:gd name="T1" fmla="*/ 12 h 155"/>
                  <a:gd name="T2" fmla="*/ 83 w 151"/>
                  <a:gd name="T3" fmla="*/ 0 h 155"/>
                  <a:gd name="T4" fmla="*/ 55 w 151"/>
                  <a:gd name="T5" fmla="*/ 4 h 155"/>
                  <a:gd name="T6" fmla="*/ 28 w 151"/>
                  <a:gd name="T7" fmla="*/ 16 h 155"/>
                  <a:gd name="T8" fmla="*/ 8 w 151"/>
                  <a:gd name="T9" fmla="*/ 40 h 155"/>
                  <a:gd name="T10" fmla="*/ 0 w 151"/>
                  <a:gd name="T11" fmla="*/ 67 h 155"/>
                  <a:gd name="T12" fmla="*/ 0 w 151"/>
                  <a:gd name="T13" fmla="*/ 95 h 155"/>
                  <a:gd name="T14" fmla="*/ 12 w 151"/>
                  <a:gd name="T15" fmla="*/ 123 h 155"/>
                  <a:gd name="T16" fmla="*/ 36 w 151"/>
                  <a:gd name="T17" fmla="*/ 143 h 155"/>
                  <a:gd name="T18" fmla="*/ 67 w 151"/>
                  <a:gd name="T19" fmla="*/ 155 h 155"/>
                  <a:gd name="T20" fmla="*/ 95 w 151"/>
                  <a:gd name="T21" fmla="*/ 151 h 155"/>
                  <a:gd name="T22" fmla="*/ 123 w 151"/>
                  <a:gd name="T23" fmla="*/ 139 h 155"/>
                  <a:gd name="T24" fmla="*/ 143 w 151"/>
                  <a:gd name="T25" fmla="*/ 115 h 155"/>
                  <a:gd name="T26" fmla="*/ 151 w 151"/>
                  <a:gd name="T27" fmla="*/ 87 h 155"/>
                  <a:gd name="T28" fmla="*/ 151 w 151"/>
                  <a:gd name="T29" fmla="*/ 56 h 155"/>
                  <a:gd name="T30" fmla="*/ 139 w 151"/>
                  <a:gd name="T31" fmla="*/ 32 h 155"/>
                  <a:gd name="T32" fmla="*/ 115 w 151"/>
                  <a:gd name="T33" fmla="*/ 12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115" y="12"/>
                    </a:moveTo>
                    <a:lnTo>
                      <a:pt x="83" y="0"/>
                    </a:lnTo>
                    <a:lnTo>
                      <a:pt x="55" y="4"/>
                    </a:lnTo>
                    <a:lnTo>
                      <a:pt x="28" y="16"/>
                    </a:lnTo>
                    <a:lnTo>
                      <a:pt x="8" y="40"/>
                    </a:lnTo>
                    <a:lnTo>
                      <a:pt x="0" y="67"/>
                    </a:lnTo>
                    <a:lnTo>
                      <a:pt x="0" y="95"/>
                    </a:lnTo>
                    <a:lnTo>
                      <a:pt x="12" y="123"/>
                    </a:lnTo>
                    <a:lnTo>
                      <a:pt x="36" y="143"/>
                    </a:lnTo>
                    <a:lnTo>
                      <a:pt x="67" y="155"/>
                    </a:lnTo>
                    <a:lnTo>
                      <a:pt x="95" y="151"/>
                    </a:lnTo>
                    <a:lnTo>
                      <a:pt x="123" y="139"/>
                    </a:lnTo>
                    <a:lnTo>
                      <a:pt x="143" y="115"/>
                    </a:lnTo>
                    <a:lnTo>
                      <a:pt x="151" y="87"/>
                    </a:lnTo>
                    <a:lnTo>
                      <a:pt x="151" y="56"/>
                    </a:lnTo>
                    <a:lnTo>
                      <a:pt x="139" y="32"/>
                    </a:lnTo>
                    <a:lnTo>
                      <a:pt x="115" y="1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1040"/>
              <p:cNvSpPr>
                <a:spLocks/>
              </p:cNvSpPr>
              <p:nvPr/>
            </p:nvSpPr>
            <p:spPr bwMode="auto">
              <a:xfrm>
                <a:off x="2313" y="946"/>
                <a:ext cx="151" cy="155"/>
              </a:xfrm>
              <a:custGeom>
                <a:avLst/>
                <a:gdLst>
                  <a:gd name="T0" fmla="*/ 36 w 151"/>
                  <a:gd name="T1" fmla="*/ 143 h 155"/>
                  <a:gd name="T2" fmla="*/ 12 w 151"/>
                  <a:gd name="T3" fmla="*/ 123 h 155"/>
                  <a:gd name="T4" fmla="*/ 0 w 151"/>
                  <a:gd name="T5" fmla="*/ 96 h 155"/>
                  <a:gd name="T6" fmla="*/ 0 w 151"/>
                  <a:gd name="T7" fmla="*/ 68 h 155"/>
                  <a:gd name="T8" fmla="*/ 8 w 151"/>
                  <a:gd name="T9" fmla="*/ 40 h 155"/>
                  <a:gd name="T10" fmla="*/ 28 w 151"/>
                  <a:gd name="T11" fmla="*/ 16 h 155"/>
                  <a:gd name="T12" fmla="*/ 56 w 151"/>
                  <a:gd name="T13" fmla="*/ 0 h 155"/>
                  <a:gd name="T14" fmla="*/ 84 w 151"/>
                  <a:gd name="T15" fmla="*/ 0 h 155"/>
                  <a:gd name="T16" fmla="*/ 115 w 151"/>
                  <a:gd name="T17" fmla="*/ 12 h 155"/>
                  <a:gd name="T18" fmla="*/ 139 w 151"/>
                  <a:gd name="T19" fmla="*/ 32 h 155"/>
                  <a:gd name="T20" fmla="*/ 151 w 151"/>
                  <a:gd name="T21" fmla="*/ 56 h 155"/>
                  <a:gd name="T22" fmla="*/ 151 w 151"/>
                  <a:gd name="T23" fmla="*/ 88 h 155"/>
                  <a:gd name="T24" fmla="*/ 143 w 151"/>
                  <a:gd name="T25" fmla="*/ 115 h 155"/>
                  <a:gd name="T26" fmla="*/ 123 w 151"/>
                  <a:gd name="T27" fmla="*/ 139 h 155"/>
                  <a:gd name="T28" fmla="*/ 96 w 151"/>
                  <a:gd name="T29" fmla="*/ 151 h 155"/>
                  <a:gd name="T30" fmla="*/ 64 w 151"/>
                  <a:gd name="T31" fmla="*/ 155 h 155"/>
                  <a:gd name="T32" fmla="*/ 36 w 151"/>
                  <a:gd name="T33" fmla="*/ 143 h 1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1" h="155">
                    <a:moveTo>
                      <a:pt x="36" y="143"/>
                    </a:moveTo>
                    <a:lnTo>
                      <a:pt x="12" y="123"/>
                    </a:lnTo>
                    <a:lnTo>
                      <a:pt x="0" y="96"/>
                    </a:lnTo>
                    <a:lnTo>
                      <a:pt x="0" y="68"/>
                    </a:lnTo>
                    <a:lnTo>
                      <a:pt x="8" y="40"/>
                    </a:lnTo>
                    <a:lnTo>
                      <a:pt x="28" y="16"/>
                    </a:lnTo>
                    <a:lnTo>
                      <a:pt x="56" y="0"/>
                    </a:lnTo>
                    <a:lnTo>
                      <a:pt x="84" y="0"/>
                    </a:lnTo>
                    <a:lnTo>
                      <a:pt x="115" y="12"/>
                    </a:lnTo>
                    <a:lnTo>
                      <a:pt x="139" y="32"/>
                    </a:lnTo>
                    <a:lnTo>
                      <a:pt x="151" y="56"/>
                    </a:lnTo>
                    <a:lnTo>
                      <a:pt x="151" y="88"/>
                    </a:lnTo>
                    <a:lnTo>
                      <a:pt x="143" y="115"/>
                    </a:lnTo>
                    <a:lnTo>
                      <a:pt x="123" y="139"/>
                    </a:lnTo>
                    <a:lnTo>
                      <a:pt x="96" y="151"/>
                    </a:lnTo>
                    <a:lnTo>
                      <a:pt x="64" y="155"/>
                    </a:lnTo>
                    <a:lnTo>
                      <a:pt x="36" y="14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Oval 1041"/>
              <p:cNvSpPr>
                <a:spLocks noChangeArrowheads="1"/>
              </p:cNvSpPr>
              <p:nvPr/>
            </p:nvSpPr>
            <p:spPr bwMode="auto">
              <a:xfrm>
                <a:off x="864" y="720"/>
                <a:ext cx="2160" cy="216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246" name="Freeform 1042"/>
            <p:cNvSpPr>
              <a:spLocks/>
            </p:cNvSpPr>
            <p:nvPr/>
          </p:nvSpPr>
          <p:spPr bwMode="auto">
            <a:xfrm rot="3771896">
              <a:off x="3083" y="1595"/>
              <a:ext cx="266" cy="768"/>
            </a:xfrm>
            <a:custGeom>
              <a:avLst/>
              <a:gdLst>
                <a:gd name="T0" fmla="*/ 135 w 266"/>
                <a:gd name="T1" fmla="*/ 768 h 679"/>
                <a:gd name="T2" fmla="*/ 179 w 266"/>
                <a:gd name="T3" fmla="*/ 768 h 679"/>
                <a:gd name="T4" fmla="*/ 179 w 266"/>
                <a:gd name="T5" fmla="*/ 153 h 679"/>
                <a:gd name="T6" fmla="*/ 266 w 266"/>
                <a:gd name="T7" fmla="*/ 153 h 679"/>
                <a:gd name="T8" fmla="*/ 135 w 266"/>
                <a:gd name="T9" fmla="*/ 0 h 679"/>
                <a:gd name="T10" fmla="*/ 0 w 266"/>
                <a:gd name="T11" fmla="*/ 153 h 679"/>
                <a:gd name="T12" fmla="*/ 91 w 266"/>
                <a:gd name="T13" fmla="*/ 153 h 679"/>
                <a:gd name="T14" fmla="*/ 91 w 266"/>
                <a:gd name="T15" fmla="*/ 768 h 679"/>
                <a:gd name="T16" fmla="*/ 135 w 266"/>
                <a:gd name="T17" fmla="*/ 768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Rectangle 1043"/>
            <p:cNvSpPr>
              <a:spLocks noChangeArrowheads="1"/>
            </p:cNvSpPr>
            <p:nvPr/>
          </p:nvSpPr>
          <p:spPr bwMode="auto">
            <a:xfrm>
              <a:off x="2856" y="2136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8" name="Freeform 1044"/>
            <p:cNvSpPr>
              <a:spLocks/>
            </p:cNvSpPr>
            <p:nvPr/>
          </p:nvSpPr>
          <p:spPr bwMode="auto">
            <a:xfrm rot="9026303">
              <a:off x="2928" y="2112"/>
              <a:ext cx="266" cy="576"/>
            </a:xfrm>
            <a:custGeom>
              <a:avLst/>
              <a:gdLst>
                <a:gd name="T0" fmla="*/ 135 w 266"/>
                <a:gd name="T1" fmla="*/ 576 h 679"/>
                <a:gd name="T2" fmla="*/ 179 w 266"/>
                <a:gd name="T3" fmla="*/ 576 h 679"/>
                <a:gd name="T4" fmla="*/ 179 w 266"/>
                <a:gd name="T5" fmla="*/ 115 h 679"/>
                <a:gd name="T6" fmla="*/ 266 w 266"/>
                <a:gd name="T7" fmla="*/ 115 h 679"/>
                <a:gd name="T8" fmla="*/ 135 w 266"/>
                <a:gd name="T9" fmla="*/ 0 h 679"/>
                <a:gd name="T10" fmla="*/ 0 w 266"/>
                <a:gd name="T11" fmla="*/ 115 h 679"/>
                <a:gd name="T12" fmla="*/ 91 w 266"/>
                <a:gd name="T13" fmla="*/ 115 h 679"/>
                <a:gd name="T14" fmla="*/ 91 w 266"/>
                <a:gd name="T15" fmla="*/ 576 h 679"/>
                <a:gd name="T16" fmla="*/ 135 w 266"/>
                <a:gd name="T17" fmla="*/ 576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6" h="679">
                  <a:moveTo>
                    <a:pt x="135" y="679"/>
                  </a:moveTo>
                  <a:lnTo>
                    <a:pt x="179" y="679"/>
                  </a:lnTo>
                  <a:lnTo>
                    <a:pt x="179" y="135"/>
                  </a:lnTo>
                  <a:lnTo>
                    <a:pt x="266" y="135"/>
                  </a:lnTo>
                  <a:lnTo>
                    <a:pt x="135" y="0"/>
                  </a:lnTo>
                  <a:lnTo>
                    <a:pt x="0" y="135"/>
                  </a:lnTo>
                  <a:lnTo>
                    <a:pt x="91" y="135"/>
                  </a:lnTo>
                  <a:lnTo>
                    <a:pt x="91" y="679"/>
                  </a:lnTo>
                  <a:lnTo>
                    <a:pt x="135" y="6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4" name="Text Box 1047"/>
          <p:cNvSpPr txBox="1">
            <a:spLocks noChangeArrowheads="1"/>
          </p:cNvSpPr>
          <p:nvPr/>
        </p:nvSpPr>
        <p:spPr bwMode="auto">
          <a:xfrm>
            <a:off x="2686050" y="731838"/>
            <a:ext cx="3776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i="1">
                <a:solidFill>
                  <a:schemeClr val="bg1"/>
                </a:solidFill>
                <a:latin typeface="Jokerman" panose="04090605060D06020702" pitchFamily="82" charset="0"/>
              </a:rPr>
              <a:t>¿Qué hora es?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theme/theme1.xml><?xml version="1.0" encoding="utf-8"?>
<a:theme xmlns:a="http://schemas.openxmlformats.org/drawingml/2006/main" name="SchoolisIn">
  <a:themeElements>
    <a:clrScheme name="SchoolisI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choolisIn">
      <a:majorFont>
        <a:latin typeface="Tabitha"/>
        <a:ea typeface=""/>
        <a:cs typeface=""/>
      </a:majorFont>
      <a:minorFont>
        <a:latin typeface="Tabith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choolisI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oolisI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oolisI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Designs\SchoolisIn.pot</Template>
  <TotalTime>447</TotalTime>
  <Words>399</Words>
  <Application>Microsoft Office PowerPoint</Application>
  <PresentationFormat>On-screen Show (4:3)</PresentationFormat>
  <Paragraphs>113</Paragraphs>
  <Slides>26</Slides>
  <Notes>0</Notes>
  <HiddenSlides>0</HiddenSlides>
  <MMClips>2</MMClips>
  <ScaleCrop>false</ScaleCrop>
  <HeadingPairs>
    <vt:vector size="10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9" baseType="lpstr">
      <vt:lpstr>Times New Roman</vt:lpstr>
      <vt:lpstr>Arial</vt:lpstr>
      <vt:lpstr>Tabitha</vt:lpstr>
      <vt:lpstr>Calibri</vt:lpstr>
      <vt:lpstr>Jokerman</vt:lpstr>
      <vt:lpstr>Comic Sans MS</vt:lpstr>
      <vt:lpstr>Wingdings 2</vt:lpstr>
      <vt:lpstr>Webdings</vt:lpstr>
      <vt:lpstr>Wingdings</vt:lpstr>
      <vt:lpstr>Tahoma</vt:lpstr>
      <vt:lpstr>SchoolisIn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Tech 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Craig Tillmann</dc:creator>
  <cp:lastModifiedBy>Misha Barbour</cp:lastModifiedBy>
  <cp:revision>27</cp:revision>
  <dcterms:created xsi:type="dcterms:W3CDTF">1999-11-17T00:58:34Z</dcterms:created>
  <dcterms:modified xsi:type="dcterms:W3CDTF">2016-09-05T21:07:19Z</dcterms:modified>
</cp:coreProperties>
</file>