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79" r:id="rId2"/>
    <p:sldId id="30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56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7D961-C55C-4BDF-BDE9-CB319688941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0F2D-F29F-4076-BE9E-F8A64386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265E-141F-4BC0-A2C2-391C093B66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7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609600"/>
            <a:ext cx="8382000" cy="2438400"/>
          </a:xfrm>
        </p:spPr>
        <p:txBody>
          <a:bodyPr>
            <a:noAutofit/>
          </a:bodyPr>
          <a:lstStyle/>
          <a:p>
            <a:r>
              <a:rPr lang="es-EC" sz="4000" dirty="0" smtClean="0"/>
              <a:t/>
            </a:r>
            <a:br>
              <a:rPr lang="es-EC" sz="4000" dirty="0" smtClean="0"/>
            </a:b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la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unidad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¿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Qué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gusta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y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cómo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eres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153400" cy="5029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C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-Hablar </a:t>
            </a:r>
            <a:r>
              <a:rPr lang="es-EC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acciones en español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s-EC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-Decir </a:t>
            </a:r>
            <a:r>
              <a:rPr lang="es-EC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qué te gusta y que no te gusta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s-EC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Describir la características de personas</a:t>
            </a:r>
            <a:endParaRPr lang="en-US" sz="5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63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Hablar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teléfono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The Martins\AppData\Local\Microsoft\Windows\Temporary Internet Files\Content.IE5\PVM33BQI\telephone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24781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5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escuela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C:\Users\The Martins\AppData\Local\Microsoft\Windows\Temporary Internet Files\Content.IE5\MIXUJX5D\BackToSchool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828800"/>
            <a:ext cx="5434076" cy="4297600"/>
          </a:xfrm>
          <a:prstGeom prst="rect">
            <a:avLst/>
          </a:prstGeom>
          <a:noFill/>
        </p:spPr>
      </p:pic>
      <p:grpSp>
        <p:nvGrpSpPr>
          <p:cNvPr id="36" name="SMARTInkShape-Group43"/>
          <p:cNvGrpSpPr/>
          <p:nvPr/>
        </p:nvGrpSpPr>
        <p:grpSpPr>
          <a:xfrm>
            <a:off x="3870960" y="1219545"/>
            <a:ext cx="2941321" cy="433996"/>
            <a:chOff x="3870960" y="1219545"/>
            <a:chExt cx="2941321" cy="433996"/>
          </a:xfrm>
        </p:grpSpPr>
        <p:sp>
          <p:nvSpPr>
            <p:cNvPr id="31" name="SMARTInkShape-160"/>
            <p:cNvSpPr/>
            <p:nvPr>
              <p:custDataLst>
                <p:tags r:id="rId3"/>
              </p:custDataLst>
            </p:nvPr>
          </p:nvSpPr>
          <p:spPr>
            <a:xfrm>
              <a:off x="3870960" y="1219545"/>
              <a:ext cx="2941321" cy="121576"/>
            </a:xfrm>
            <a:custGeom>
              <a:avLst/>
              <a:gdLst/>
              <a:ahLst/>
              <a:cxnLst/>
              <a:rect l="0" t="0" r="0" b="0"/>
              <a:pathLst>
                <a:path w="2941321" h="121576">
                  <a:moveTo>
                    <a:pt x="0" y="121575"/>
                  </a:moveTo>
                  <a:lnTo>
                    <a:pt x="0" y="121575"/>
                  </a:lnTo>
                  <a:lnTo>
                    <a:pt x="24867" y="115544"/>
                  </a:lnTo>
                  <a:lnTo>
                    <a:pt x="57782" y="110224"/>
                  </a:lnTo>
                  <a:lnTo>
                    <a:pt x="86924" y="107487"/>
                  </a:lnTo>
                  <a:lnTo>
                    <a:pt x="121053" y="102631"/>
                  </a:lnTo>
                  <a:lnTo>
                    <a:pt x="153930" y="99875"/>
                  </a:lnTo>
                  <a:lnTo>
                    <a:pt x="179327" y="99231"/>
                  </a:lnTo>
                  <a:lnTo>
                    <a:pt x="207547" y="98098"/>
                  </a:lnTo>
                  <a:lnTo>
                    <a:pt x="237023" y="94772"/>
                  </a:lnTo>
                  <a:lnTo>
                    <a:pt x="269314" y="92729"/>
                  </a:lnTo>
                  <a:lnTo>
                    <a:pt x="304268" y="90975"/>
                  </a:lnTo>
                  <a:lnTo>
                    <a:pt x="323072" y="89321"/>
                  </a:lnTo>
                  <a:lnTo>
                    <a:pt x="342382" y="87373"/>
                  </a:lnTo>
                  <a:lnTo>
                    <a:pt x="362028" y="86073"/>
                  </a:lnTo>
                  <a:lnTo>
                    <a:pt x="381899" y="85207"/>
                  </a:lnTo>
                  <a:lnTo>
                    <a:pt x="401919" y="84630"/>
                  </a:lnTo>
                  <a:lnTo>
                    <a:pt x="422886" y="83398"/>
                  </a:lnTo>
                  <a:lnTo>
                    <a:pt x="444484" y="81731"/>
                  </a:lnTo>
                  <a:lnTo>
                    <a:pt x="466502" y="79772"/>
                  </a:lnTo>
                  <a:lnTo>
                    <a:pt x="488802" y="78466"/>
                  </a:lnTo>
                  <a:lnTo>
                    <a:pt x="511288" y="77596"/>
                  </a:lnTo>
                  <a:lnTo>
                    <a:pt x="533898" y="77016"/>
                  </a:lnTo>
                  <a:lnTo>
                    <a:pt x="558286" y="75782"/>
                  </a:lnTo>
                  <a:lnTo>
                    <a:pt x="583857" y="74113"/>
                  </a:lnTo>
                  <a:lnTo>
                    <a:pt x="610218" y="72154"/>
                  </a:lnTo>
                  <a:lnTo>
                    <a:pt x="637106" y="70001"/>
                  </a:lnTo>
                  <a:lnTo>
                    <a:pt x="664343" y="67719"/>
                  </a:lnTo>
                  <a:lnTo>
                    <a:pt x="691816" y="65351"/>
                  </a:lnTo>
                  <a:lnTo>
                    <a:pt x="720290" y="63772"/>
                  </a:lnTo>
                  <a:lnTo>
                    <a:pt x="749434" y="62720"/>
                  </a:lnTo>
                  <a:lnTo>
                    <a:pt x="779022" y="62018"/>
                  </a:lnTo>
                  <a:lnTo>
                    <a:pt x="810601" y="60704"/>
                  </a:lnTo>
                  <a:lnTo>
                    <a:pt x="843507" y="58981"/>
                  </a:lnTo>
                  <a:lnTo>
                    <a:pt x="877298" y="56986"/>
                  </a:lnTo>
                  <a:lnTo>
                    <a:pt x="911679" y="54809"/>
                  </a:lnTo>
                  <a:lnTo>
                    <a:pt x="946453" y="52511"/>
                  </a:lnTo>
                  <a:lnTo>
                    <a:pt x="981488" y="50132"/>
                  </a:lnTo>
                  <a:lnTo>
                    <a:pt x="1018392" y="47700"/>
                  </a:lnTo>
                  <a:lnTo>
                    <a:pt x="1056542" y="45232"/>
                  </a:lnTo>
                  <a:lnTo>
                    <a:pt x="1095520" y="42739"/>
                  </a:lnTo>
                  <a:lnTo>
                    <a:pt x="1135054" y="40231"/>
                  </a:lnTo>
                  <a:lnTo>
                    <a:pt x="1174956" y="37713"/>
                  </a:lnTo>
                  <a:lnTo>
                    <a:pt x="1215104" y="35187"/>
                  </a:lnTo>
                  <a:lnTo>
                    <a:pt x="1256262" y="32656"/>
                  </a:lnTo>
                  <a:lnTo>
                    <a:pt x="1298095" y="30123"/>
                  </a:lnTo>
                  <a:lnTo>
                    <a:pt x="1340377" y="27587"/>
                  </a:lnTo>
                  <a:lnTo>
                    <a:pt x="1382958" y="25049"/>
                  </a:lnTo>
                  <a:lnTo>
                    <a:pt x="1425739" y="22511"/>
                  </a:lnTo>
                  <a:lnTo>
                    <a:pt x="1468652" y="19972"/>
                  </a:lnTo>
                  <a:lnTo>
                    <a:pt x="1512502" y="18280"/>
                  </a:lnTo>
                  <a:lnTo>
                    <a:pt x="1556975" y="17152"/>
                  </a:lnTo>
                  <a:lnTo>
                    <a:pt x="1601863" y="16400"/>
                  </a:lnTo>
                  <a:lnTo>
                    <a:pt x="1647028" y="15051"/>
                  </a:lnTo>
                  <a:lnTo>
                    <a:pt x="1692378" y="13306"/>
                  </a:lnTo>
                  <a:lnTo>
                    <a:pt x="1737853" y="11296"/>
                  </a:lnTo>
                  <a:lnTo>
                    <a:pt x="1782563" y="9955"/>
                  </a:lnTo>
                  <a:lnTo>
                    <a:pt x="1826761" y="9062"/>
                  </a:lnTo>
                  <a:lnTo>
                    <a:pt x="1870621" y="8466"/>
                  </a:lnTo>
                  <a:lnTo>
                    <a:pt x="1915100" y="7222"/>
                  </a:lnTo>
                  <a:lnTo>
                    <a:pt x="1959994" y="5547"/>
                  </a:lnTo>
                  <a:lnTo>
                    <a:pt x="2005162" y="3583"/>
                  </a:lnTo>
                  <a:lnTo>
                    <a:pt x="2049668" y="2273"/>
                  </a:lnTo>
                  <a:lnTo>
                    <a:pt x="2093732" y="1401"/>
                  </a:lnTo>
                  <a:lnTo>
                    <a:pt x="2137502" y="819"/>
                  </a:lnTo>
                  <a:lnTo>
                    <a:pt x="2180228" y="431"/>
                  </a:lnTo>
                  <a:lnTo>
                    <a:pt x="2222259" y="172"/>
                  </a:lnTo>
                  <a:lnTo>
                    <a:pt x="2263825" y="0"/>
                  </a:lnTo>
                  <a:lnTo>
                    <a:pt x="2305084" y="732"/>
                  </a:lnTo>
                  <a:lnTo>
                    <a:pt x="2346136" y="2066"/>
                  </a:lnTo>
                  <a:lnTo>
                    <a:pt x="2387050" y="3802"/>
                  </a:lnTo>
                  <a:lnTo>
                    <a:pt x="2426181" y="5807"/>
                  </a:lnTo>
                  <a:lnTo>
                    <a:pt x="2464121" y="7989"/>
                  </a:lnTo>
                  <a:lnTo>
                    <a:pt x="2501267" y="10291"/>
                  </a:lnTo>
                  <a:lnTo>
                    <a:pt x="2537038" y="14366"/>
                  </a:lnTo>
                  <a:lnTo>
                    <a:pt x="2571892" y="19622"/>
                  </a:lnTo>
                  <a:lnTo>
                    <a:pt x="2606135" y="25666"/>
                  </a:lnTo>
                  <a:lnTo>
                    <a:pt x="2639122" y="32236"/>
                  </a:lnTo>
                  <a:lnTo>
                    <a:pt x="2671276" y="39156"/>
                  </a:lnTo>
                  <a:lnTo>
                    <a:pt x="2702871" y="46309"/>
                  </a:lnTo>
                  <a:lnTo>
                    <a:pt x="2731554" y="52771"/>
                  </a:lnTo>
                  <a:lnTo>
                    <a:pt x="2758297" y="58772"/>
                  </a:lnTo>
                  <a:lnTo>
                    <a:pt x="2783745" y="64466"/>
                  </a:lnTo>
                  <a:lnTo>
                    <a:pt x="2806636" y="70803"/>
                  </a:lnTo>
                  <a:lnTo>
                    <a:pt x="2827823" y="77567"/>
                  </a:lnTo>
                  <a:lnTo>
                    <a:pt x="2865477" y="91009"/>
                  </a:lnTo>
                  <a:lnTo>
                    <a:pt x="2896324" y="102628"/>
                  </a:lnTo>
                  <a:lnTo>
                    <a:pt x="2941320" y="121575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1"/>
            <p:cNvSpPr/>
            <p:nvPr>
              <p:custDataLst>
                <p:tags r:id="rId4"/>
              </p:custDataLst>
            </p:nvPr>
          </p:nvSpPr>
          <p:spPr>
            <a:xfrm>
              <a:off x="5918574" y="1374778"/>
              <a:ext cx="337447" cy="278763"/>
            </a:xfrm>
            <a:custGeom>
              <a:avLst/>
              <a:gdLst/>
              <a:ahLst/>
              <a:cxnLst/>
              <a:rect l="0" t="0" r="0" b="0"/>
              <a:pathLst>
                <a:path w="337447" h="278763">
                  <a:moveTo>
                    <a:pt x="185046" y="19682"/>
                  </a:moveTo>
                  <a:lnTo>
                    <a:pt x="185046" y="19682"/>
                  </a:lnTo>
                  <a:lnTo>
                    <a:pt x="189092" y="7547"/>
                  </a:lnTo>
                  <a:lnTo>
                    <a:pt x="187743" y="3972"/>
                  </a:lnTo>
                  <a:lnTo>
                    <a:pt x="184304" y="1588"/>
                  </a:lnTo>
                  <a:lnTo>
                    <a:pt x="179471" y="0"/>
                  </a:lnTo>
                  <a:lnTo>
                    <a:pt x="167329" y="492"/>
                  </a:lnTo>
                  <a:lnTo>
                    <a:pt x="130746" y="7707"/>
                  </a:lnTo>
                  <a:lnTo>
                    <a:pt x="99155" y="18862"/>
                  </a:lnTo>
                  <a:lnTo>
                    <a:pt x="64299" y="36937"/>
                  </a:lnTo>
                  <a:lnTo>
                    <a:pt x="31206" y="58379"/>
                  </a:lnTo>
                  <a:lnTo>
                    <a:pt x="3997" y="84864"/>
                  </a:lnTo>
                  <a:lnTo>
                    <a:pt x="0" y="96157"/>
                  </a:lnTo>
                  <a:lnTo>
                    <a:pt x="74" y="122251"/>
                  </a:lnTo>
                  <a:lnTo>
                    <a:pt x="8010" y="144008"/>
                  </a:lnTo>
                  <a:lnTo>
                    <a:pt x="20850" y="161298"/>
                  </a:lnTo>
                  <a:lnTo>
                    <a:pt x="48812" y="180552"/>
                  </a:lnTo>
                  <a:lnTo>
                    <a:pt x="74544" y="191651"/>
                  </a:lnTo>
                  <a:lnTo>
                    <a:pt x="102914" y="202228"/>
                  </a:lnTo>
                  <a:lnTo>
                    <a:pt x="133303" y="212574"/>
                  </a:lnTo>
                  <a:lnTo>
                    <a:pt x="166565" y="222816"/>
                  </a:lnTo>
                  <a:lnTo>
                    <a:pt x="201102" y="233013"/>
                  </a:lnTo>
                  <a:lnTo>
                    <a:pt x="235362" y="243189"/>
                  </a:lnTo>
                  <a:lnTo>
                    <a:pt x="267522" y="253356"/>
                  </a:lnTo>
                  <a:lnTo>
                    <a:pt x="296490" y="263519"/>
                  </a:lnTo>
                  <a:lnTo>
                    <a:pt x="337446" y="278762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2"/>
            <p:cNvSpPr/>
            <p:nvPr>
              <p:custDataLst>
                <p:tags r:id="rId5"/>
              </p:custDataLst>
            </p:nvPr>
          </p:nvSpPr>
          <p:spPr>
            <a:xfrm>
              <a:off x="5745480" y="1623060"/>
              <a:ext cx="30480" cy="22861"/>
            </a:xfrm>
            <a:custGeom>
              <a:avLst/>
              <a:gdLst/>
              <a:ahLst/>
              <a:cxnLst/>
              <a:rect l="0" t="0" r="0" b="0"/>
              <a:pathLst>
                <a:path w="30480" h="22861">
                  <a:moveTo>
                    <a:pt x="0" y="22860"/>
                  </a:moveTo>
                  <a:lnTo>
                    <a:pt x="0" y="22860"/>
                  </a:lnTo>
                  <a:lnTo>
                    <a:pt x="4045" y="14769"/>
                  </a:lnTo>
                  <a:lnTo>
                    <a:pt x="12805" y="8540"/>
                  </a:lnTo>
                  <a:lnTo>
                    <a:pt x="30479" y="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3"/>
            <p:cNvSpPr/>
            <p:nvPr>
              <p:custDataLst>
                <p:tags r:id="rId6"/>
              </p:custDataLst>
            </p:nvPr>
          </p:nvSpPr>
          <p:spPr>
            <a:xfrm>
              <a:off x="6278880" y="16535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4"/>
            <p:cNvSpPr/>
            <p:nvPr>
              <p:custDataLst>
                <p:tags r:id="rId7"/>
              </p:custDataLst>
            </p:nvPr>
          </p:nvSpPr>
          <p:spPr>
            <a:xfrm>
              <a:off x="5265184" y="1345508"/>
              <a:ext cx="434576" cy="307849"/>
            </a:xfrm>
            <a:custGeom>
              <a:avLst/>
              <a:gdLst/>
              <a:ahLst/>
              <a:cxnLst/>
              <a:rect l="0" t="0" r="0" b="0"/>
              <a:pathLst>
                <a:path w="434576" h="307849">
                  <a:moveTo>
                    <a:pt x="289796" y="33712"/>
                  </a:moveTo>
                  <a:lnTo>
                    <a:pt x="289796" y="33712"/>
                  </a:lnTo>
                  <a:lnTo>
                    <a:pt x="317568" y="12500"/>
                  </a:lnTo>
                  <a:lnTo>
                    <a:pt x="320165" y="9411"/>
                  </a:lnTo>
                  <a:lnTo>
                    <a:pt x="321048" y="7351"/>
                  </a:lnTo>
                  <a:lnTo>
                    <a:pt x="320791" y="5978"/>
                  </a:lnTo>
                  <a:lnTo>
                    <a:pt x="308293" y="0"/>
                  </a:lnTo>
                  <a:lnTo>
                    <a:pt x="284457" y="957"/>
                  </a:lnTo>
                  <a:lnTo>
                    <a:pt x="251902" y="6603"/>
                  </a:lnTo>
                  <a:lnTo>
                    <a:pt x="215445" y="17684"/>
                  </a:lnTo>
                  <a:lnTo>
                    <a:pt x="188171" y="29128"/>
                  </a:lnTo>
                  <a:lnTo>
                    <a:pt x="159116" y="43528"/>
                  </a:lnTo>
                  <a:lnTo>
                    <a:pt x="129269" y="61217"/>
                  </a:lnTo>
                  <a:lnTo>
                    <a:pt x="101329" y="80367"/>
                  </a:lnTo>
                  <a:lnTo>
                    <a:pt x="74799" y="101014"/>
                  </a:lnTo>
                  <a:lnTo>
                    <a:pt x="38604" y="136439"/>
                  </a:lnTo>
                  <a:lnTo>
                    <a:pt x="16025" y="173746"/>
                  </a:lnTo>
                  <a:lnTo>
                    <a:pt x="4150" y="198960"/>
                  </a:lnTo>
                  <a:lnTo>
                    <a:pt x="0" y="226536"/>
                  </a:lnTo>
                  <a:lnTo>
                    <a:pt x="2671" y="252338"/>
                  </a:lnTo>
                  <a:lnTo>
                    <a:pt x="12325" y="269450"/>
                  </a:lnTo>
                  <a:lnTo>
                    <a:pt x="36085" y="288604"/>
                  </a:lnTo>
                  <a:lnTo>
                    <a:pt x="64574" y="300959"/>
                  </a:lnTo>
                  <a:lnTo>
                    <a:pt x="98509" y="305936"/>
                  </a:lnTo>
                  <a:lnTo>
                    <a:pt x="135375" y="307411"/>
                  </a:lnTo>
                  <a:lnTo>
                    <a:pt x="173109" y="307848"/>
                  </a:lnTo>
                  <a:lnTo>
                    <a:pt x="200682" y="305692"/>
                  </a:lnTo>
                  <a:lnTo>
                    <a:pt x="237992" y="297461"/>
                  </a:lnTo>
                  <a:lnTo>
                    <a:pt x="273354" y="283554"/>
                  </a:lnTo>
                  <a:lnTo>
                    <a:pt x="278835" y="279860"/>
                  </a:lnTo>
                  <a:lnTo>
                    <a:pt x="284924" y="271240"/>
                  </a:lnTo>
                  <a:lnTo>
                    <a:pt x="284855" y="267417"/>
                  </a:lnTo>
                  <a:lnTo>
                    <a:pt x="283116" y="264022"/>
                  </a:lnTo>
                  <a:lnTo>
                    <a:pt x="276667" y="257992"/>
                  </a:lnTo>
                  <a:lnTo>
                    <a:pt x="256471" y="247222"/>
                  </a:lnTo>
                  <a:lnTo>
                    <a:pt x="241965" y="242905"/>
                  </a:lnTo>
                  <a:lnTo>
                    <a:pt x="205058" y="240134"/>
                  </a:lnTo>
                  <a:lnTo>
                    <a:pt x="177481" y="241912"/>
                  </a:lnTo>
                  <a:lnTo>
                    <a:pt x="153498" y="246053"/>
                  </a:lnTo>
                  <a:lnTo>
                    <a:pt x="151518" y="247239"/>
                  </a:lnTo>
                  <a:lnTo>
                    <a:pt x="151044" y="248877"/>
                  </a:lnTo>
                  <a:lnTo>
                    <a:pt x="151574" y="250815"/>
                  </a:lnTo>
                  <a:lnTo>
                    <a:pt x="154468" y="252108"/>
                  </a:lnTo>
                  <a:lnTo>
                    <a:pt x="188407" y="254352"/>
                  </a:lnTo>
                  <a:lnTo>
                    <a:pt x="220996" y="258636"/>
                  </a:lnTo>
                  <a:lnTo>
                    <a:pt x="257464" y="261223"/>
                  </a:lnTo>
                  <a:lnTo>
                    <a:pt x="295080" y="266034"/>
                  </a:lnTo>
                  <a:lnTo>
                    <a:pt x="333037" y="272822"/>
                  </a:lnTo>
                  <a:lnTo>
                    <a:pt x="363004" y="280196"/>
                  </a:lnTo>
                  <a:lnTo>
                    <a:pt x="392014" y="287743"/>
                  </a:lnTo>
                  <a:lnTo>
                    <a:pt x="423535" y="292641"/>
                  </a:lnTo>
                  <a:lnTo>
                    <a:pt x="434575" y="300412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4"/>
          <p:cNvGrpSpPr/>
          <p:nvPr/>
        </p:nvGrpSpPr>
        <p:grpSpPr>
          <a:xfrm>
            <a:off x="4500319" y="1319201"/>
            <a:ext cx="582223" cy="410540"/>
            <a:chOff x="4500319" y="1319201"/>
            <a:chExt cx="582223" cy="410540"/>
          </a:xfrm>
        </p:grpSpPr>
        <p:sp>
          <p:nvSpPr>
            <p:cNvPr id="37" name="SMARTInkShape-165"/>
            <p:cNvSpPr/>
            <p:nvPr>
              <p:custDataLst>
                <p:tags r:id="rId1"/>
              </p:custDataLst>
            </p:nvPr>
          </p:nvSpPr>
          <p:spPr>
            <a:xfrm>
              <a:off x="4500319" y="1319201"/>
              <a:ext cx="475541" cy="410540"/>
            </a:xfrm>
            <a:custGeom>
              <a:avLst/>
              <a:gdLst/>
              <a:ahLst/>
              <a:cxnLst/>
              <a:rect l="0" t="0" r="0" b="0"/>
              <a:pathLst>
                <a:path w="475541" h="410540">
                  <a:moveTo>
                    <a:pt x="475540" y="14299"/>
                  </a:moveTo>
                  <a:lnTo>
                    <a:pt x="475540" y="14299"/>
                  </a:lnTo>
                  <a:lnTo>
                    <a:pt x="463406" y="6209"/>
                  </a:lnTo>
                  <a:lnTo>
                    <a:pt x="427542" y="1177"/>
                  </a:lnTo>
                  <a:lnTo>
                    <a:pt x="398329" y="0"/>
                  </a:lnTo>
                  <a:lnTo>
                    <a:pt x="368411" y="324"/>
                  </a:lnTo>
                  <a:lnTo>
                    <a:pt x="338181" y="3290"/>
                  </a:lnTo>
                  <a:lnTo>
                    <a:pt x="305555" y="7431"/>
                  </a:lnTo>
                  <a:lnTo>
                    <a:pt x="271298" y="12093"/>
                  </a:lnTo>
                  <a:lnTo>
                    <a:pt x="236317" y="16987"/>
                  </a:lnTo>
                  <a:lnTo>
                    <a:pt x="201015" y="26501"/>
                  </a:lnTo>
                  <a:lnTo>
                    <a:pt x="165570" y="39195"/>
                  </a:lnTo>
                  <a:lnTo>
                    <a:pt x="130060" y="53304"/>
                  </a:lnTo>
                  <a:lnTo>
                    <a:pt x="96780" y="68041"/>
                  </a:lnTo>
                  <a:lnTo>
                    <a:pt x="65903" y="82211"/>
                  </a:lnTo>
                  <a:lnTo>
                    <a:pt x="38069" y="94153"/>
                  </a:lnTo>
                  <a:lnTo>
                    <a:pt x="10733" y="114442"/>
                  </a:lnTo>
                  <a:lnTo>
                    <a:pt x="2260" y="126822"/>
                  </a:lnTo>
                  <a:lnTo>
                    <a:pt x="0" y="132494"/>
                  </a:lnTo>
                  <a:lnTo>
                    <a:pt x="187" y="137969"/>
                  </a:lnTo>
                  <a:lnTo>
                    <a:pt x="4910" y="148568"/>
                  </a:lnTo>
                  <a:lnTo>
                    <a:pt x="17170" y="156665"/>
                  </a:lnTo>
                  <a:lnTo>
                    <a:pt x="49885" y="168242"/>
                  </a:lnTo>
                  <a:lnTo>
                    <a:pt x="80620" y="176698"/>
                  </a:lnTo>
                  <a:lnTo>
                    <a:pt x="114037" y="183279"/>
                  </a:lnTo>
                  <a:lnTo>
                    <a:pt x="132938" y="186219"/>
                  </a:lnTo>
                  <a:lnTo>
                    <a:pt x="153159" y="189025"/>
                  </a:lnTo>
                  <a:lnTo>
                    <a:pt x="174260" y="191743"/>
                  </a:lnTo>
                  <a:lnTo>
                    <a:pt x="195947" y="195248"/>
                  </a:lnTo>
                  <a:lnTo>
                    <a:pt x="218025" y="199279"/>
                  </a:lnTo>
                  <a:lnTo>
                    <a:pt x="240364" y="203659"/>
                  </a:lnTo>
                  <a:lnTo>
                    <a:pt x="262029" y="208272"/>
                  </a:lnTo>
                  <a:lnTo>
                    <a:pt x="283246" y="213041"/>
                  </a:lnTo>
                  <a:lnTo>
                    <a:pt x="304165" y="217914"/>
                  </a:lnTo>
                  <a:lnTo>
                    <a:pt x="340954" y="227843"/>
                  </a:lnTo>
                  <a:lnTo>
                    <a:pt x="372545" y="237901"/>
                  </a:lnTo>
                  <a:lnTo>
                    <a:pt x="407676" y="253930"/>
                  </a:lnTo>
                  <a:lnTo>
                    <a:pt x="423083" y="267275"/>
                  </a:lnTo>
                  <a:lnTo>
                    <a:pt x="424482" y="276083"/>
                  </a:lnTo>
                  <a:lnTo>
                    <a:pt x="417007" y="297158"/>
                  </a:lnTo>
                  <a:lnTo>
                    <a:pt x="400137" y="313863"/>
                  </a:lnTo>
                  <a:lnTo>
                    <a:pt x="366839" y="335046"/>
                  </a:lnTo>
                  <a:lnTo>
                    <a:pt x="340869" y="349046"/>
                  </a:lnTo>
                  <a:lnTo>
                    <a:pt x="309572" y="360913"/>
                  </a:lnTo>
                  <a:lnTo>
                    <a:pt x="278163" y="374090"/>
                  </a:lnTo>
                  <a:lnTo>
                    <a:pt x="248118" y="386719"/>
                  </a:lnTo>
                  <a:lnTo>
                    <a:pt x="220652" y="395155"/>
                  </a:lnTo>
                  <a:lnTo>
                    <a:pt x="189480" y="404664"/>
                  </a:lnTo>
                  <a:lnTo>
                    <a:pt x="165662" y="409379"/>
                  </a:lnTo>
                  <a:lnTo>
                    <a:pt x="165662" y="409765"/>
                  </a:lnTo>
                  <a:lnTo>
                    <a:pt x="170740" y="410539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6"/>
            <p:cNvSpPr/>
            <p:nvPr>
              <p:custDataLst>
                <p:tags r:id="rId2"/>
              </p:custDataLst>
            </p:nvPr>
          </p:nvSpPr>
          <p:spPr>
            <a:xfrm>
              <a:off x="5029200" y="1645920"/>
              <a:ext cx="53342" cy="18073"/>
            </a:xfrm>
            <a:custGeom>
              <a:avLst/>
              <a:gdLst/>
              <a:ahLst/>
              <a:cxnLst/>
              <a:rect l="0" t="0" r="0" b="0"/>
              <a:pathLst>
                <a:path w="53342" h="18073">
                  <a:moveTo>
                    <a:pt x="0" y="0"/>
                  </a:moveTo>
                  <a:lnTo>
                    <a:pt x="0" y="0"/>
                  </a:lnTo>
                  <a:lnTo>
                    <a:pt x="17167" y="17167"/>
                  </a:lnTo>
                  <a:lnTo>
                    <a:pt x="29361" y="18072"/>
                  </a:lnTo>
                  <a:lnTo>
                    <a:pt x="53341" y="1524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4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videojuegos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The Martins\AppData\Local\Microsoft\Windows\Temporary Internet Files\Content.IE5\PVM33BQI\draw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71650"/>
            <a:ext cx="4019550" cy="4019550"/>
          </a:xfrm>
          <a:prstGeom prst="rect">
            <a:avLst/>
          </a:prstGeom>
          <a:noFill/>
        </p:spPr>
      </p:pic>
      <p:pic>
        <p:nvPicPr>
          <p:cNvPr id="10242" name="Picture 2" descr="C:\Users\The Martins\AppData\Local\Microsoft\Windows\Temporary Internet Files\Content.IE5\PVM33BQI\royalty-free-video-game-clipart-illustration-4391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06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1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The Martins\AppData\Local\Microsoft\Windows\Temporary Internet Files\Content.IE5\GTIU5KV4\boy-159148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420779" cy="3505200"/>
          </a:xfrm>
          <a:prstGeom prst="rect">
            <a:avLst/>
          </a:prstGeom>
          <a:noFill/>
        </p:spPr>
      </p:pic>
      <p:pic>
        <p:nvPicPr>
          <p:cNvPr id="11267" name="Picture 3" descr="C:\Users\The Martins\AppData\Local\Microsoft\Windows\Temporary Internet Files\Content.IE5\PVM33BQI\girls-playing-basketbal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4114800" cy="318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1" name="Picture 3" descr="C:\Users\The Martins\AppData\Local\Microsoft\Windows\Temporary Internet Files\Content.IE5\GTIU5KV4\readalone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524500" cy="414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9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Montar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bicicleta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C:\Users\The Martins\AppData\Local\Microsoft\Windows\Temporary Internet Files\Content.IE5\PVM33BQI\bike9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26670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5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Nadar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C:\Users\The Martins\AppData\Local\Microsoft\Windows\Temporary Internet Files\Content.IE5\GTIU5KV4\swim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20968" cy="4011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3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Practicar</a:t>
            </a:r>
            <a:r>
              <a:rPr lang="en-US" sz="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6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C:\Users\The Martins\AppData\Local\Microsoft\Windows\Temporary Internet Files\Content.IE5\PVM33BQI\Fred-Dino-Spor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064000" cy="4139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8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Tocar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instrumentos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guitarra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el piano, 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trompeta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C:\Users\The Martins\AppData\Local\Microsoft\Windows\Temporary Internet Files\Content.IE5\PVM33BQI\Band_Silhouette_HighRes_by_el_k1k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495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8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tiempo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con amigos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0"/>
            <a:ext cx="5257800" cy="41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7772400" cy="2133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</a:t>
            </a:r>
            <a:r>
              <a:rPr lang="en-US" sz="85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acciones</a:t>
            </a:r>
            <a:r>
              <a:rPr lang="en-US" sz="85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85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2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Trabajar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C:\Users\The Martins\AppData\Local\Microsoft\Windows\Temporary Internet Files\Content.IE5\PVM33BQI\men-at-work-145925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048000" cy="2133600"/>
          </a:xfrm>
          <a:prstGeom prst="rect">
            <a:avLst/>
          </a:prstGeom>
          <a:noFill/>
        </p:spPr>
      </p:pic>
      <p:pic>
        <p:nvPicPr>
          <p:cNvPr id="17411" name="Picture 3" descr="C:\Users\The Martins\AppData\Local\Microsoft\Windows\Temporary Internet Files\Content.IE5\GTIU5KV4\stand_up_to_wo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2871973" cy="2895600"/>
          </a:xfrm>
          <a:prstGeom prst="rect">
            <a:avLst/>
          </a:prstGeom>
          <a:noFill/>
        </p:spPr>
      </p:pic>
      <p:pic>
        <p:nvPicPr>
          <p:cNvPr id="17413" name="Picture 5" descr="C:\Users\The Martins\AppData\Local\Microsoft\Windows\Temporary Internet Files\Content.IE5\GTIU5KV4\003-work_pap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076782" cy="2076782"/>
          </a:xfrm>
          <a:prstGeom prst="rect">
            <a:avLst/>
          </a:prstGeom>
          <a:noFill/>
        </p:spPr>
      </p:pic>
      <p:pic>
        <p:nvPicPr>
          <p:cNvPr id="17414" name="Picture 6" descr="C:\Users\The Martins\AppData\Local\Microsoft\Windows\Temporary Internet Files\Content.IE5\MIXUJX5D\lawn-mower-346637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3149388" cy="236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3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 descr="C:\Users\The Martins\AppData\Local\Microsoft\Windows\Temporary Internet Files\Content.IE5\GTIU5KV4\kids-watch-t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00800" cy="4752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9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7772400" cy="2133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</a:t>
            </a:r>
            <a:r>
              <a:rPr lang="en-US" sz="85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acciones</a:t>
            </a:r>
            <a:r>
              <a:rPr lang="en-US" sz="85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85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0" name="SMARTInkShape-Group46"/>
          <p:cNvGrpSpPr/>
          <p:nvPr/>
        </p:nvGrpSpPr>
        <p:grpSpPr>
          <a:xfrm>
            <a:off x="617220" y="4556759"/>
            <a:ext cx="30481" cy="30483"/>
            <a:chOff x="617220" y="4556759"/>
            <a:chExt cx="30481" cy="30483"/>
          </a:xfrm>
        </p:grpSpPr>
        <p:sp>
          <p:nvSpPr>
            <p:cNvPr id="18" name="SMARTInkShape-169"/>
            <p:cNvSpPr/>
            <p:nvPr>
              <p:custDataLst>
                <p:tags r:id="rId1"/>
              </p:custDataLst>
            </p:nvPr>
          </p:nvSpPr>
          <p:spPr>
            <a:xfrm>
              <a:off x="624840" y="4564380"/>
              <a:ext cx="22861" cy="22862"/>
            </a:xfrm>
            <a:custGeom>
              <a:avLst/>
              <a:gdLst/>
              <a:ahLst/>
              <a:cxnLst/>
              <a:rect l="0" t="0" r="0" b="0"/>
              <a:pathLst>
                <a:path w="22861" h="22862">
                  <a:moveTo>
                    <a:pt x="22860" y="0"/>
                  </a:moveTo>
                  <a:lnTo>
                    <a:pt x="22860" y="0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0"/>
            <p:cNvSpPr/>
            <p:nvPr>
              <p:custDataLst>
                <p:tags r:id="rId2"/>
              </p:custDataLst>
            </p:nvPr>
          </p:nvSpPr>
          <p:spPr>
            <a:xfrm>
              <a:off x="617220" y="4556759"/>
              <a:ext cx="15241" cy="30483"/>
            </a:xfrm>
            <a:custGeom>
              <a:avLst/>
              <a:gdLst/>
              <a:ahLst/>
              <a:cxnLst/>
              <a:rect l="0" t="0" r="0" b="0"/>
              <a:pathLst>
                <a:path w="15241" h="30483">
                  <a:moveTo>
                    <a:pt x="0" y="30482"/>
                  </a:moveTo>
                  <a:lnTo>
                    <a:pt x="0" y="30482"/>
                  </a:lnTo>
                  <a:lnTo>
                    <a:pt x="1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Bailar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The Martins\AppData\Local\Microsoft\Windows\Temporary Internet Files\Content.IE5\MIXUJX5D\166686_mr-shark_dan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19400"/>
            <a:ext cx="2447000" cy="1953806"/>
          </a:xfrm>
          <a:prstGeom prst="rect">
            <a:avLst/>
          </a:prstGeom>
          <a:noFill/>
        </p:spPr>
      </p:pic>
      <p:pic>
        <p:nvPicPr>
          <p:cNvPr id="1029" name="Picture 5" descr="C:\Users\The Martins\AppData\Local\Microsoft\Windows\Temporary Internet Files\Content.IE5\PVM33BQI\silhouette20dancing20peopl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09800"/>
            <a:ext cx="5273495" cy="2864167"/>
          </a:xfrm>
          <a:prstGeom prst="rect">
            <a:avLst/>
          </a:prstGeom>
          <a:noFill/>
        </p:spPr>
      </p:pic>
      <p:grpSp>
        <p:nvGrpSpPr>
          <p:cNvPr id="24" name="SMARTInkShape-Group47"/>
          <p:cNvGrpSpPr/>
          <p:nvPr/>
        </p:nvGrpSpPr>
        <p:grpSpPr>
          <a:xfrm>
            <a:off x="739140" y="4442459"/>
            <a:ext cx="53341" cy="129542"/>
            <a:chOff x="739140" y="4442459"/>
            <a:chExt cx="53341" cy="129542"/>
          </a:xfrm>
        </p:grpSpPr>
        <p:sp>
          <p:nvSpPr>
            <p:cNvPr id="22" name="SMARTInkShape-171"/>
            <p:cNvSpPr/>
            <p:nvPr>
              <p:custDataLst>
                <p:tags r:id="rId1"/>
              </p:custDataLst>
            </p:nvPr>
          </p:nvSpPr>
          <p:spPr>
            <a:xfrm>
              <a:off x="762000" y="4442459"/>
              <a:ext cx="22861" cy="22862"/>
            </a:xfrm>
            <a:custGeom>
              <a:avLst/>
              <a:gdLst/>
              <a:ahLst/>
              <a:cxnLst/>
              <a:rect l="0" t="0" r="0" b="0"/>
              <a:pathLst>
                <a:path w="22861" h="22862">
                  <a:moveTo>
                    <a:pt x="22860" y="0"/>
                  </a:moveTo>
                  <a:lnTo>
                    <a:pt x="22860" y="0"/>
                  </a:lnTo>
                  <a:lnTo>
                    <a:pt x="18815" y="12136"/>
                  </a:lnTo>
                  <a:lnTo>
                    <a:pt x="15930" y="15711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2"/>
            <p:cNvSpPr/>
            <p:nvPr>
              <p:custDataLst>
                <p:tags r:id="rId2"/>
              </p:custDataLst>
            </p:nvPr>
          </p:nvSpPr>
          <p:spPr>
            <a:xfrm>
              <a:off x="739140" y="4533900"/>
              <a:ext cx="53341" cy="38101"/>
            </a:xfrm>
            <a:custGeom>
              <a:avLst/>
              <a:gdLst/>
              <a:ahLst/>
              <a:cxnLst/>
              <a:rect l="0" t="0" r="0" b="0"/>
              <a:pathLst>
                <a:path w="53341" h="38101">
                  <a:moveTo>
                    <a:pt x="0" y="38100"/>
                  </a:moveTo>
                  <a:lnTo>
                    <a:pt x="0" y="38100"/>
                  </a:lnTo>
                  <a:lnTo>
                    <a:pt x="17404" y="3117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3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Cantar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The Martins\AppData\Local\Microsoft\Windows\Temporary Internet Files\Content.IE5\MIXUJX5D\msncarol-sing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819400" cy="2819400"/>
          </a:xfrm>
          <a:prstGeom prst="rect">
            <a:avLst/>
          </a:prstGeom>
          <a:noFill/>
        </p:spPr>
      </p:pic>
      <p:pic>
        <p:nvPicPr>
          <p:cNvPr id="2051" name="Picture 3" descr="C:\Users\The Martins\AppData\Local\Microsoft\Windows\Temporary Internet Files\Content.IE5\GTIU5KV4\sing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62200"/>
            <a:ext cx="4045251" cy="3535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5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The Martins\AppData\Local\Microsoft\Windows\Temporary Internet Files\Content.IE5\MIXUJX5D\run3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629569"/>
            <a:ext cx="3886200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9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Dibujar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The Martins\AppData\Local\Microsoft\Windows\Temporary Internet Files\Content.IE5\PVM33BQI\draw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71650"/>
            <a:ext cx="4019550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3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Escribir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cuentos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canciones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The Martins\AppData\Local\Microsoft\Windows\Temporary Internet Files\Content.IE5\MIXUJX5D\writing_clipart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1752600"/>
            <a:ext cx="3560676" cy="3448234"/>
          </a:xfrm>
          <a:prstGeom prst="rect">
            <a:avLst/>
          </a:prstGeom>
          <a:noFill/>
        </p:spPr>
      </p:pic>
      <p:grpSp>
        <p:nvGrpSpPr>
          <p:cNvPr id="5141" name="SMARTInkShape-Group48"/>
          <p:cNvGrpSpPr/>
          <p:nvPr/>
        </p:nvGrpSpPr>
        <p:grpSpPr>
          <a:xfrm>
            <a:off x="5737859" y="1173480"/>
            <a:ext cx="1877350" cy="384148"/>
            <a:chOff x="5737859" y="1173480"/>
            <a:chExt cx="1877350" cy="384148"/>
          </a:xfrm>
        </p:grpSpPr>
        <p:sp>
          <p:nvSpPr>
            <p:cNvPr id="5133" name="SMARTInkShape-173"/>
            <p:cNvSpPr/>
            <p:nvPr>
              <p:custDataLst>
                <p:tags r:id="rId1"/>
              </p:custDataLst>
            </p:nvPr>
          </p:nvSpPr>
          <p:spPr>
            <a:xfrm>
              <a:off x="7129282" y="1265338"/>
              <a:ext cx="239259" cy="174843"/>
            </a:xfrm>
            <a:custGeom>
              <a:avLst/>
              <a:gdLst/>
              <a:ahLst/>
              <a:cxnLst/>
              <a:rect l="0" t="0" r="0" b="0"/>
              <a:pathLst>
                <a:path w="239259" h="174843">
                  <a:moveTo>
                    <a:pt x="170678" y="14822"/>
                  </a:moveTo>
                  <a:lnTo>
                    <a:pt x="170678" y="14822"/>
                  </a:lnTo>
                  <a:lnTo>
                    <a:pt x="178768" y="6732"/>
                  </a:lnTo>
                  <a:lnTo>
                    <a:pt x="179458" y="4348"/>
                  </a:lnTo>
                  <a:lnTo>
                    <a:pt x="178225" y="2759"/>
                  </a:lnTo>
                  <a:lnTo>
                    <a:pt x="175709" y="1700"/>
                  </a:lnTo>
                  <a:lnTo>
                    <a:pt x="142101" y="0"/>
                  </a:lnTo>
                  <a:lnTo>
                    <a:pt x="111223" y="1399"/>
                  </a:lnTo>
                  <a:lnTo>
                    <a:pt x="77332" y="11786"/>
                  </a:lnTo>
                  <a:lnTo>
                    <a:pt x="42266" y="30466"/>
                  </a:lnTo>
                  <a:lnTo>
                    <a:pt x="26399" y="42095"/>
                  </a:lnTo>
                  <a:lnTo>
                    <a:pt x="10881" y="58552"/>
                  </a:lnTo>
                  <a:lnTo>
                    <a:pt x="2290" y="74898"/>
                  </a:lnTo>
                  <a:lnTo>
                    <a:pt x="0" y="82813"/>
                  </a:lnTo>
                  <a:lnTo>
                    <a:pt x="1970" y="102896"/>
                  </a:lnTo>
                  <a:lnTo>
                    <a:pt x="9337" y="123392"/>
                  </a:lnTo>
                  <a:lnTo>
                    <a:pt x="21078" y="138147"/>
                  </a:lnTo>
                  <a:lnTo>
                    <a:pt x="46013" y="151928"/>
                  </a:lnTo>
                  <a:lnTo>
                    <a:pt x="78895" y="161373"/>
                  </a:lnTo>
                  <a:lnTo>
                    <a:pt x="115449" y="165489"/>
                  </a:lnTo>
                  <a:lnTo>
                    <a:pt x="149046" y="170754"/>
                  </a:lnTo>
                  <a:lnTo>
                    <a:pt x="184494" y="173631"/>
                  </a:lnTo>
                  <a:lnTo>
                    <a:pt x="217763" y="174483"/>
                  </a:lnTo>
                  <a:lnTo>
                    <a:pt x="239258" y="17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4" name="SMARTInkShape-174"/>
            <p:cNvSpPr/>
            <p:nvPr>
              <p:custDataLst>
                <p:tags r:id="rId2"/>
              </p:custDataLst>
            </p:nvPr>
          </p:nvSpPr>
          <p:spPr>
            <a:xfrm>
              <a:off x="6728000" y="1222775"/>
              <a:ext cx="213821" cy="283934"/>
            </a:xfrm>
            <a:custGeom>
              <a:avLst/>
              <a:gdLst/>
              <a:ahLst/>
              <a:cxnLst/>
              <a:rect l="0" t="0" r="0" b="0"/>
              <a:pathLst>
                <a:path w="213821" h="283934">
                  <a:moveTo>
                    <a:pt x="213820" y="4045"/>
                  </a:moveTo>
                  <a:lnTo>
                    <a:pt x="213820" y="4045"/>
                  </a:lnTo>
                  <a:lnTo>
                    <a:pt x="209775" y="0"/>
                  </a:lnTo>
                  <a:lnTo>
                    <a:pt x="198758" y="272"/>
                  </a:lnTo>
                  <a:lnTo>
                    <a:pt x="168136" y="3299"/>
                  </a:lnTo>
                  <a:lnTo>
                    <a:pt x="136780" y="15218"/>
                  </a:lnTo>
                  <a:lnTo>
                    <a:pt x="98852" y="28861"/>
                  </a:lnTo>
                  <a:lnTo>
                    <a:pt x="68842" y="40467"/>
                  </a:lnTo>
                  <a:lnTo>
                    <a:pt x="32407" y="56019"/>
                  </a:lnTo>
                  <a:lnTo>
                    <a:pt x="7680" y="75397"/>
                  </a:lnTo>
                  <a:lnTo>
                    <a:pt x="0" y="85428"/>
                  </a:lnTo>
                  <a:lnTo>
                    <a:pt x="1847" y="91320"/>
                  </a:lnTo>
                  <a:lnTo>
                    <a:pt x="15188" y="104641"/>
                  </a:lnTo>
                  <a:lnTo>
                    <a:pt x="32969" y="112254"/>
                  </a:lnTo>
                  <a:lnTo>
                    <a:pt x="66538" y="118798"/>
                  </a:lnTo>
                  <a:lnTo>
                    <a:pt x="104140" y="123842"/>
                  </a:lnTo>
                  <a:lnTo>
                    <a:pt x="138989" y="127594"/>
                  </a:lnTo>
                  <a:lnTo>
                    <a:pt x="171610" y="134068"/>
                  </a:lnTo>
                  <a:lnTo>
                    <a:pt x="201343" y="143840"/>
                  </a:lnTo>
                  <a:lnTo>
                    <a:pt x="205502" y="148042"/>
                  </a:lnTo>
                  <a:lnTo>
                    <a:pt x="210122" y="159484"/>
                  </a:lnTo>
                  <a:lnTo>
                    <a:pt x="209661" y="165244"/>
                  </a:lnTo>
                  <a:lnTo>
                    <a:pt x="204633" y="176160"/>
                  </a:lnTo>
                  <a:lnTo>
                    <a:pt x="175442" y="197812"/>
                  </a:lnTo>
                  <a:lnTo>
                    <a:pt x="146098" y="217527"/>
                  </a:lnTo>
                  <a:lnTo>
                    <a:pt x="111816" y="235315"/>
                  </a:lnTo>
                  <a:lnTo>
                    <a:pt x="80679" y="255450"/>
                  </a:lnTo>
                  <a:lnTo>
                    <a:pt x="46973" y="275594"/>
                  </a:lnTo>
                  <a:lnTo>
                    <a:pt x="27992" y="283933"/>
                  </a:lnTo>
                  <a:lnTo>
                    <a:pt x="27281" y="283770"/>
                  </a:lnTo>
                  <a:lnTo>
                    <a:pt x="30940" y="27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SMARTInkShape-175"/>
            <p:cNvSpPr/>
            <p:nvPr>
              <p:custDataLst>
                <p:tags r:id="rId3"/>
              </p:custDataLst>
            </p:nvPr>
          </p:nvSpPr>
          <p:spPr>
            <a:xfrm>
              <a:off x="7002780" y="1241758"/>
              <a:ext cx="22861" cy="38403"/>
            </a:xfrm>
            <a:custGeom>
              <a:avLst/>
              <a:gdLst/>
              <a:ahLst/>
              <a:cxnLst/>
              <a:rect l="0" t="0" r="0" b="0"/>
              <a:pathLst>
                <a:path w="22861" h="38403">
                  <a:moveTo>
                    <a:pt x="22860" y="38402"/>
                  </a:moveTo>
                  <a:lnTo>
                    <a:pt x="22860" y="38402"/>
                  </a:lnTo>
                  <a:lnTo>
                    <a:pt x="15930" y="15761"/>
                  </a:lnTo>
                  <a:lnTo>
                    <a:pt x="5472" y="1120"/>
                  </a:lnTo>
                  <a:lnTo>
                    <a:pt x="3648" y="0"/>
                  </a:lnTo>
                  <a:lnTo>
                    <a:pt x="0" y="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6" name="SMARTInkShape-176"/>
            <p:cNvSpPr/>
            <p:nvPr>
              <p:custDataLst>
                <p:tags r:id="rId4"/>
              </p:custDataLst>
            </p:nvPr>
          </p:nvSpPr>
          <p:spPr>
            <a:xfrm>
              <a:off x="6334989" y="1248436"/>
              <a:ext cx="317272" cy="309192"/>
            </a:xfrm>
            <a:custGeom>
              <a:avLst/>
              <a:gdLst/>
              <a:ahLst/>
              <a:cxnLst/>
              <a:rect l="0" t="0" r="0" b="0"/>
              <a:pathLst>
                <a:path w="317272" h="309192">
                  <a:moveTo>
                    <a:pt x="20091" y="39344"/>
                  </a:moveTo>
                  <a:lnTo>
                    <a:pt x="20091" y="39344"/>
                  </a:lnTo>
                  <a:lnTo>
                    <a:pt x="9618" y="62831"/>
                  </a:lnTo>
                  <a:lnTo>
                    <a:pt x="3535" y="95066"/>
                  </a:lnTo>
                  <a:lnTo>
                    <a:pt x="879" y="115756"/>
                  </a:lnTo>
                  <a:lnTo>
                    <a:pt x="2521" y="141885"/>
                  </a:lnTo>
                  <a:lnTo>
                    <a:pt x="1558" y="170431"/>
                  </a:lnTo>
                  <a:lnTo>
                    <a:pt x="0" y="200051"/>
                  </a:lnTo>
                  <a:lnTo>
                    <a:pt x="2131" y="230150"/>
                  </a:lnTo>
                  <a:lnTo>
                    <a:pt x="8158" y="258202"/>
                  </a:lnTo>
                  <a:lnTo>
                    <a:pt x="18813" y="291022"/>
                  </a:lnTo>
                  <a:lnTo>
                    <a:pt x="21780" y="298569"/>
                  </a:lnTo>
                  <a:lnTo>
                    <a:pt x="27144" y="303601"/>
                  </a:lnTo>
                  <a:lnTo>
                    <a:pt x="42135" y="309191"/>
                  </a:lnTo>
                  <a:lnTo>
                    <a:pt x="57829" y="307161"/>
                  </a:lnTo>
                  <a:lnTo>
                    <a:pt x="73269" y="299767"/>
                  </a:lnTo>
                  <a:lnTo>
                    <a:pt x="97091" y="278784"/>
                  </a:lnTo>
                  <a:lnTo>
                    <a:pt x="115555" y="254982"/>
                  </a:lnTo>
                  <a:lnTo>
                    <a:pt x="135051" y="225212"/>
                  </a:lnTo>
                  <a:lnTo>
                    <a:pt x="154158" y="191379"/>
                  </a:lnTo>
                  <a:lnTo>
                    <a:pt x="171116" y="153764"/>
                  </a:lnTo>
                  <a:lnTo>
                    <a:pt x="187120" y="116726"/>
                  </a:lnTo>
                  <a:lnTo>
                    <a:pt x="201006" y="82203"/>
                  </a:lnTo>
                  <a:lnTo>
                    <a:pt x="209999" y="52748"/>
                  </a:lnTo>
                  <a:lnTo>
                    <a:pt x="215778" y="20455"/>
                  </a:lnTo>
                  <a:lnTo>
                    <a:pt x="217890" y="0"/>
                  </a:lnTo>
                  <a:lnTo>
                    <a:pt x="217997" y="415"/>
                  </a:lnTo>
                  <a:lnTo>
                    <a:pt x="225099" y="10550"/>
                  </a:lnTo>
                  <a:lnTo>
                    <a:pt x="241930" y="47548"/>
                  </a:lnTo>
                  <a:lnTo>
                    <a:pt x="254307" y="79875"/>
                  </a:lnTo>
                  <a:lnTo>
                    <a:pt x="263338" y="116264"/>
                  </a:lnTo>
                  <a:lnTo>
                    <a:pt x="273632" y="151600"/>
                  </a:lnTo>
                  <a:lnTo>
                    <a:pt x="287408" y="181260"/>
                  </a:lnTo>
                  <a:lnTo>
                    <a:pt x="297226" y="196398"/>
                  </a:lnTo>
                  <a:lnTo>
                    <a:pt x="317271" y="21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7" name="SMARTInkShape-177"/>
            <p:cNvSpPr/>
            <p:nvPr>
              <p:custDataLst>
                <p:tags r:id="rId5"/>
              </p:custDataLst>
            </p:nvPr>
          </p:nvSpPr>
          <p:spPr>
            <a:xfrm>
              <a:off x="6972300" y="1325880"/>
              <a:ext cx="30481" cy="129541"/>
            </a:xfrm>
            <a:custGeom>
              <a:avLst/>
              <a:gdLst/>
              <a:ahLst/>
              <a:cxnLst/>
              <a:rect l="0" t="0" r="0" b="0"/>
              <a:pathLst>
                <a:path w="30481" h="129541">
                  <a:moveTo>
                    <a:pt x="30480" y="0"/>
                  </a:moveTo>
                  <a:lnTo>
                    <a:pt x="30480" y="0"/>
                  </a:lnTo>
                  <a:lnTo>
                    <a:pt x="22191" y="33156"/>
                  </a:lnTo>
                  <a:lnTo>
                    <a:pt x="15042" y="61753"/>
                  </a:lnTo>
                  <a:lnTo>
                    <a:pt x="7562" y="93933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SMARTInkShape-178"/>
            <p:cNvSpPr/>
            <p:nvPr>
              <p:custDataLst>
                <p:tags r:id="rId6"/>
              </p:custDataLst>
            </p:nvPr>
          </p:nvSpPr>
          <p:spPr>
            <a:xfrm>
              <a:off x="6484620" y="1173480"/>
              <a:ext cx="167641" cy="68581"/>
            </a:xfrm>
            <a:custGeom>
              <a:avLst/>
              <a:gdLst/>
              <a:ahLst/>
              <a:cxnLst/>
              <a:rect l="0" t="0" r="0" b="0"/>
              <a:pathLst>
                <a:path w="167641" h="68581">
                  <a:moveTo>
                    <a:pt x="0" y="68580"/>
                  </a:moveTo>
                  <a:lnTo>
                    <a:pt x="0" y="68580"/>
                  </a:lnTo>
                  <a:lnTo>
                    <a:pt x="4046" y="52399"/>
                  </a:lnTo>
                  <a:lnTo>
                    <a:pt x="15062" y="39940"/>
                  </a:lnTo>
                  <a:lnTo>
                    <a:pt x="31247" y="29604"/>
                  </a:lnTo>
                  <a:lnTo>
                    <a:pt x="61094" y="19026"/>
                  </a:lnTo>
                  <a:lnTo>
                    <a:pt x="87266" y="13254"/>
                  </a:lnTo>
                  <a:lnTo>
                    <a:pt x="118089" y="7866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9" name="SMARTInkShape-179"/>
            <p:cNvSpPr/>
            <p:nvPr>
              <p:custDataLst>
                <p:tags r:id="rId7"/>
              </p:custDataLst>
            </p:nvPr>
          </p:nvSpPr>
          <p:spPr>
            <a:xfrm>
              <a:off x="7359831" y="1289751"/>
              <a:ext cx="255378" cy="188530"/>
            </a:xfrm>
            <a:custGeom>
              <a:avLst/>
              <a:gdLst/>
              <a:ahLst/>
              <a:cxnLst/>
              <a:rect l="0" t="0" r="0" b="0"/>
              <a:pathLst>
                <a:path w="255378" h="188530">
                  <a:moveTo>
                    <a:pt x="191589" y="20889"/>
                  </a:moveTo>
                  <a:lnTo>
                    <a:pt x="191589" y="20889"/>
                  </a:lnTo>
                  <a:lnTo>
                    <a:pt x="174422" y="3722"/>
                  </a:lnTo>
                  <a:lnTo>
                    <a:pt x="162228" y="559"/>
                  </a:lnTo>
                  <a:lnTo>
                    <a:pt x="146366" y="0"/>
                  </a:lnTo>
                  <a:lnTo>
                    <a:pt x="113229" y="4282"/>
                  </a:lnTo>
                  <a:lnTo>
                    <a:pt x="94109" y="6735"/>
                  </a:lnTo>
                  <a:lnTo>
                    <a:pt x="64305" y="17636"/>
                  </a:lnTo>
                  <a:lnTo>
                    <a:pt x="34871" y="31590"/>
                  </a:lnTo>
                  <a:lnTo>
                    <a:pt x="1995" y="52475"/>
                  </a:lnTo>
                  <a:lnTo>
                    <a:pt x="0" y="57186"/>
                  </a:lnTo>
                  <a:lnTo>
                    <a:pt x="41" y="69194"/>
                  </a:lnTo>
                  <a:lnTo>
                    <a:pt x="4623" y="74259"/>
                  </a:lnTo>
                  <a:lnTo>
                    <a:pt x="21004" y="82145"/>
                  </a:lnTo>
                  <a:lnTo>
                    <a:pt x="54027" y="87299"/>
                  </a:lnTo>
                  <a:lnTo>
                    <a:pt x="90623" y="88826"/>
                  </a:lnTo>
                  <a:lnTo>
                    <a:pt x="124232" y="89278"/>
                  </a:lnTo>
                  <a:lnTo>
                    <a:pt x="155639" y="85367"/>
                  </a:lnTo>
                  <a:lnTo>
                    <a:pt x="186393" y="78846"/>
                  </a:lnTo>
                  <a:lnTo>
                    <a:pt x="222973" y="60517"/>
                  </a:lnTo>
                  <a:lnTo>
                    <a:pt x="236018" y="53741"/>
                  </a:lnTo>
                  <a:lnTo>
                    <a:pt x="251290" y="40110"/>
                  </a:lnTo>
                  <a:lnTo>
                    <a:pt x="254250" y="38783"/>
                  </a:lnTo>
                  <a:lnTo>
                    <a:pt x="255377" y="42132"/>
                  </a:lnTo>
                  <a:lnTo>
                    <a:pt x="254370" y="57141"/>
                  </a:lnTo>
                  <a:lnTo>
                    <a:pt x="244999" y="85347"/>
                  </a:lnTo>
                  <a:lnTo>
                    <a:pt x="231497" y="119198"/>
                  </a:lnTo>
                  <a:lnTo>
                    <a:pt x="219486" y="145862"/>
                  </a:lnTo>
                  <a:lnTo>
                    <a:pt x="199209" y="18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SMARTInkShape-180"/>
            <p:cNvSpPr/>
            <p:nvPr>
              <p:custDataLst>
                <p:tags r:id="rId8"/>
              </p:custDataLst>
            </p:nvPr>
          </p:nvSpPr>
          <p:spPr>
            <a:xfrm>
              <a:off x="5737859" y="1222956"/>
              <a:ext cx="533401" cy="304540"/>
            </a:xfrm>
            <a:custGeom>
              <a:avLst/>
              <a:gdLst/>
              <a:ahLst/>
              <a:cxnLst/>
              <a:rect l="0" t="0" r="0" b="0"/>
              <a:pathLst>
                <a:path w="533401" h="304540">
                  <a:moveTo>
                    <a:pt x="0" y="80064"/>
                  </a:moveTo>
                  <a:lnTo>
                    <a:pt x="0" y="80064"/>
                  </a:lnTo>
                  <a:lnTo>
                    <a:pt x="5237" y="116549"/>
                  </a:lnTo>
                  <a:lnTo>
                    <a:pt x="7761" y="147225"/>
                  </a:lnTo>
                  <a:lnTo>
                    <a:pt x="13494" y="182749"/>
                  </a:lnTo>
                  <a:lnTo>
                    <a:pt x="20557" y="218392"/>
                  </a:lnTo>
                  <a:lnTo>
                    <a:pt x="30527" y="254049"/>
                  </a:lnTo>
                  <a:lnTo>
                    <a:pt x="33052" y="262094"/>
                  </a:lnTo>
                  <a:lnTo>
                    <a:pt x="35582" y="263224"/>
                  </a:lnTo>
                  <a:lnTo>
                    <a:pt x="38114" y="259744"/>
                  </a:lnTo>
                  <a:lnTo>
                    <a:pt x="48263" y="223742"/>
                  </a:lnTo>
                  <a:lnTo>
                    <a:pt x="55882" y="188205"/>
                  </a:lnTo>
                  <a:lnTo>
                    <a:pt x="63218" y="161146"/>
                  </a:lnTo>
                  <a:lnTo>
                    <a:pt x="72123" y="132187"/>
                  </a:lnTo>
                  <a:lnTo>
                    <a:pt x="81726" y="102383"/>
                  </a:lnTo>
                  <a:lnTo>
                    <a:pt x="96154" y="74461"/>
                  </a:lnTo>
                  <a:lnTo>
                    <a:pt x="123318" y="39457"/>
                  </a:lnTo>
                  <a:lnTo>
                    <a:pt x="158792" y="8919"/>
                  </a:lnTo>
                  <a:lnTo>
                    <a:pt x="172457" y="1877"/>
                  </a:lnTo>
                  <a:lnTo>
                    <a:pt x="178473" y="0"/>
                  </a:lnTo>
                  <a:lnTo>
                    <a:pt x="184174" y="1288"/>
                  </a:lnTo>
                  <a:lnTo>
                    <a:pt x="195027" y="9492"/>
                  </a:lnTo>
                  <a:lnTo>
                    <a:pt x="206612" y="32437"/>
                  </a:lnTo>
                  <a:lnTo>
                    <a:pt x="211361" y="64729"/>
                  </a:lnTo>
                  <a:lnTo>
                    <a:pt x="210215" y="93286"/>
                  </a:lnTo>
                  <a:lnTo>
                    <a:pt x="206882" y="126581"/>
                  </a:lnTo>
                  <a:lnTo>
                    <a:pt x="202580" y="163956"/>
                  </a:lnTo>
                  <a:lnTo>
                    <a:pt x="200103" y="198629"/>
                  </a:lnTo>
                  <a:lnTo>
                    <a:pt x="198155" y="229280"/>
                  </a:lnTo>
                  <a:lnTo>
                    <a:pt x="193145" y="264729"/>
                  </a:lnTo>
                  <a:lnTo>
                    <a:pt x="191285" y="286615"/>
                  </a:lnTo>
                  <a:lnTo>
                    <a:pt x="191024" y="286345"/>
                  </a:lnTo>
                  <a:lnTo>
                    <a:pt x="191579" y="278424"/>
                  </a:lnTo>
                  <a:lnTo>
                    <a:pt x="198836" y="245745"/>
                  </a:lnTo>
                  <a:lnTo>
                    <a:pt x="208210" y="216643"/>
                  </a:lnTo>
                  <a:lnTo>
                    <a:pt x="223971" y="184314"/>
                  </a:lnTo>
                  <a:lnTo>
                    <a:pt x="244727" y="152440"/>
                  </a:lnTo>
                  <a:lnTo>
                    <a:pt x="270451" y="114868"/>
                  </a:lnTo>
                  <a:lnTo>
                    <a:pt x="297075" y="81765"/>
                  </a:lnTo>
                  <a:lnTo>
                    <a:pt x="316717" y="63541"/>
                  </a:lnTo>
                  <a:lnTo>
                    <a:pt x="336909" y="52682"/>
                  </a:lnTo>
                  <a:lnTo>
                    <a:pt x="357735" y="48985"/>
                  </a:lnTo>
                  <a:lnTo>
                    <a:pt x="376588" y="51011"/>
                  </a:lnTo>
                  <a:lnTo>
                    <a:pt x="390610" y="57556"/>
                  </a:lnTo>
                  <a:lnTo>
                    <a:pt x="400230" y="66109"/>
                  </a:lnTo>
                  <a:lnTo>
                    <a:pt x="417348" y="89443"/>
                  </a:lnTo>
                  <a:lnTo>
                    <a:pt x="423944" y="119156"/>
                  </a:lnTo>
                  <a:lnTo>
                    <a:pt x="425898" y="154770"/>
                  </a:lnTo>
                  <a:lnTo>
                    <a:pt x="430523" y="192134"/>
                  </a:lnTo>
                  <a:lnTo>
                    <a:pt x="437159" y="219620"/>
                  </a:lnTo>
                  <a:lnTo>
                    <a:pt x="444907" y="247075"/>
                  </a:lnTo>
                  <a:lnTo>
                    <a:pt x="455721" y="279879"/>
                  </a:lnTo>
                  <a:lnTo>
                    <a:pt x="467550" y="294742"/>
                  </a:lnTo>
                  <a:lnTo>
                    <a:pt x="481274" y="302476"/>
                  </a:lnTo>
                  <a:lnTo>
                    <a:pt x="488490" y="304539"/>
                  </a:lnTo>
                  <a:lnTo>
                    <a:pt x="505538" y="300057"/>
                  </a:lnTo>
                  <a:lnTo>
                    <a:pt x="533400" y="285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97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Escuchar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música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The Martins\AppData\Local\Microsoft\Windows\Temporary Internet Files\Content.IE5\GTIU5KV4\listening_bir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608832" cy="4053840"/>
          </a:xfrm>
          <a:prstGeom prst="rect">
            <a:avLst/>
          </a:prstGeom>
          <a:noFill/>
        </p:spPr>
      </p:pic>
      <p:pic>
        <p:nvPicPr>
          <p:cNvPr id="6147" name="Picture 3" descr="C:\Users\The Martins\AppData\Local\Microsoft\Windows\Temporary Internet Files\Content.IE5\PVM33BQI\listening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038600" cy="407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3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Esquiar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(en el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agua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nieve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The Martins\AppData\Local\Microsoft\Windows\Temporary Internet Files\Content.IE5\GTIU5KV4\skieu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3412519" cy="3352800"/>
          </a:xfrm>
          <a:prstGeom prst="rect">
            <a:avLst/>
          </a:prstGeom>
          <a:noFill/>
        </p:spPr>
      </p:pic>
      <p:pic>
        <p:nvPicPr>
          <p:cNvPr id="7173" name="Picture 5" descr="C:\Users\The Martins\AppData\Local\Microsoft\Windows\Temporary Internet Files\Content.IE5\MIXUJX5D\sports-clip-art-of-a-sporty-and-outdoorsy-red-book-mascot-cartoon-character-waving-while-water-skiing-by-toons4biz-12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09674" cy="4495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3962400" y="1295400"/>
            <a:ext cx="1676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05600" y="14478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Bailar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The Martins\AppData\Local\Microsoft\Windows\Temporary Internet Files\Content.IE5\MIXUJX5D\166686_mr-shark_dan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19400"/>
            <a:ext cx="2447000" cy="1953806"/>
          </a:xfrm>
          <a:prstGeom prst="rect">
            <a:avLst/>
          </a:prstGeom>
          <a:noFill/>
        </p:spPr>
      </p:pic>
      <p:pic>
        <p:nvPicPr>
          <p:cNvPr id="1029" name="Picture 5" descr="C:\Users\The Martins\AppData\Local\Microsoft\Windows\Temporary Internet Files\Content.IE5\PVM33BQI\silhouette20dancing20peopl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09800"/>
            <a:ext cx="5273495" cy="2864167"/>
          </a:xfrm>
          <a:prstGeom prst="rect">
            <a:avLst/>
          </a:prstGeom>
          <a:noFill/>
        </p:spPr>
      </p:pic>
      <p:grpSp>
        <p:nvGrpSpPr>
          <p:cNvPr id="18" name="SMARTInkShape-Group42"/>
          <p:cNvGrpSpPr/>
          <p:nvPr/>
        </p:nvGrpSpPr>
        <p:grpSpPr>
          <a:xfrm>
            <a:off x="739140" y="4442459"/>
            <a:ext cx="53341" cy="129542"/>
            <a:chOff x="739140" y="4442459"/>
            <a:chExt cx="53341" cy="129542"/>
          </a:xfrm>
        </p:grpSpPr>
        <p:sp>
          <p:nvSpPr>
            <p:cNvPr id="16" name="SMARTInkShape-158"/>
            <p:cNvSpPr/>
            <p:nvPr>
              <p:custDataLst>
                <p:tags r:id="rId1"/>
              </p:custDataLst>
            </p:nvPr>
          </p:nvSpPr>
          <p:spPr>
            <a:xfrm>
              <a:off x="739140" y="4533900"/>
              <a:ext cx="53341" cy="38101"/>
            </a:xfrm>
            <a:custGeom>
              <a:avLst/>
              <a:gdLst/>
              <a:ahLst/>
              <a:cxnLst/>
              <a:rect l="0" t="0" r="0" b="0"/>
              <a:pathLst>
                <a:path w="53341" h="38101">
                  <a:moveTo>
                    <a:pt x="0" y="38100"/>
                  </a:moveTo>
                  <a:lnTo>
                    <a:pt x="0" y="38100"/>
                  </a:lnTo>
                  <a:lnTo>
                    <a:pt x="17404" y="3117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9"/>
            <p:cNvSpPr/>
            <p:nvPr>
              <p:custDataLst>
                <p:tags r:id="rId2"/>
              </p:custDataLst>
            </p:nvPr>
          </p:nvSpPr>
          <p:spPr>
            <a:xfrm>
              <a:off x="762000" y="4442459"/>
              <a:ext cx="22861" cy="22862"/>
            </a:xfrm>
            <a:custGeom>
              <a:avLst/>
              <a:gdLst/>
              <a:ahLst/>
              <a:cxnLst/>
              <a:rect l="0" t="0" r="0" b="0"/>
              <a:pathLst>
                <a:path w="22861" h="22862">
                  <a:moveTo>
                    <a:pt x="22860" y="0"/>
                  </a:moveTo>
                  <a:lnTo>
                    <a:pt x="22860" y="0"/>
                  </a:lnTo>
                  <a:lnTo>
                    <a:pt x="18815" y="12136"/>
                  </a:lnTo>
                  <a:lnTo>
                    <a:pt x="15930" y="15711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0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Hablar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teléfono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The Martins\AppData\Local\Microsoft\Windows\Temporary Internet Files\Content.IE5\PVM33BQI\telephone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24781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6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escuela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C:\Users\The Martins\AppData\Local\Microsoft\Windows\Temporary Internet Files\Content.IE5\MIXUJX5D\BackToSchool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828800"/>
            <a:ext cx="5434076" cy="4297600"/>
          </a:xfrm>
          <a:prstGeom prst="rect">
            <a:avLst/>
          </a:prstGeom>
          <a:noFill/>
        </p:spPr>
      </p:pic>
      <p:grpSp>
        <p:nvGrpSpPr>
          <p:cNvPr id="9222" name="SMARTInkShape-Group49"/>
          <p:cNvGrpSpPr/>
          <p:nvPr/>
        </p:nvGrpSpPr>
        <p:grpSpPr>
          <a:xfrm>
            <a:off x="4500319" y="1319201"/>
            <a:ext cx="582223" cy="410540"/>
            <a:chOff x="4500319" y="1319201"/>
            <a:chExt cx="582223" cy="410540"/>
          </a:xfrm>
        </p:grpSpPr>
        <p:sp>
          <p:nvSpPr>
            <p:cNvPr id="9219" name="SMARTInkShape-181"/>
            <p:cNvSpPr/>
            <p:nvPr>
              <p:custDataLst>
                <p:tags r:id="rId6"/>
              </p:custDataLst>
            </p:nvPr>
          </p:nvSpPr>
          <p:spPr>
            <a:xfrm>
              <a:off x="4500319" y="1319201"/>
              <a:ext cx="475541" cy="410540"/>
            </a:xfrm>
            <a:custGeom>
              <a:avLst/>
              <a:gdLst/>
              <a:ahLst/>
              <a:cxnLst/>
              <a:rect l="0" t="0" r="0" b="0"/>
              <a:pathLst>
                <a:path w="475541" h="410540">
                  <a:moveTo>
                    <a:pt x="475540" y="14299"/>
                  </a:moveTo>
                  <a:lnTo>
                    <a:pt x="475540" y="14299"/>
                  </a:lnTo>
                  <a:lnTo>
                    <a:pt x="463406" y="6209"/>
                  </a:lnTo>
                  <a:lnTo>
                    <a:pt x="427542" y="1177"/>
                  </a:lnTo>
                  <a:lnTo>
                    <a:pt x="398329" y="0"/>
                  </a:lnTo>
                  <a:lnTo>
                    <a:pt x="368411" y="324"/>
                  </a:lnTo>
                  <a:lnTo>
                    <a:pt x="338181" y="3290"/>
                  </a:lnTo>
                  <a:lnTo>
                    <a:pt x="305555" y="7431"/>
                  </a:lnTo>
                  <a:lnTo>
                    <a:pt x="271298" y="12093"/>
                  </a:lnTo>
                  <a:lnTo>
                    <a:pt x="236317" y="16987"/>
                  </a:lnTo>
                  <a:lnTo>
                    <a:pt x="201015" y="26501"/>
                  </a:lnTo>
                  <a:lnTo>
                    <a:pt x="165570" y="39195"/>
                  </a:lnTo>
                  <a:lnTo>
                    <a:pt x="130060" y="53304"/>
                  </a:lnTo>
                  <a:lnTo>
                    <a:pt x="96780" y="68041"/>
                  </a:lnTo>
                  <a:lnTo>
                    <a:pt x="65903" y="82211"/>
                  </a:lnTo>
                  <a:lnTo>
                    <a:pt x="38069" y="94153"/>
                  </a:lnTo>
                  <a:lnTo>
                    <a:pt x="10733" y="114442"/>
                  </a:lnTo>
                  <a:lnTo>
                    <a:pt x="2260" y="126822"/>
                  </a:lnTo>
                  <a:lnTo>
                    <a:pt x="0" y="132494"/>
                  </a:lnTo>
                  <a:lnTo>
                    <a:pt x="187" y="137969"/>
                  </a:lnTo>
                  <a:lnTo>
                    <a:pt x="4910" y="148568"/>
                  </a:lnTo>
                  <a:lnTo>
                    <a:pt x="17170" y="156665"/>
                  </a:lnTo>
                  <a:lnTo>
                    <a:pt x="49885" y="168242"/>
                  </a:lnTo>
                  <a:lnTo>
                    <a:pt x="80620" y="176698"/>
                  </a:lnTo>
                  <a:lnTo>
                    <a:pt x="114037" y="183279"/>
                  </a:lnTo>
                  <a:lnTo>
                    <a:pt x="132938" y="186219"/>
                  </a:lnTo>
                  <a:lnTo>
                    <a:pt x="153159" y="189025"/>
                  </a:lnTo>
                  <a:lnTo>
                    <a:pt x="174260" y="191743"/>
                  </a:lnTo>
                  <a:lnTo>
                    <a:pt x="195947" y="195248"/>
                  </a:lnTo>
                  <a:lnTo>
                    <a:pt x="218025" y="199279"/>
                  </a:lnTo>
                  <a:lnTo>
                    <a:pt x="240364" y="203659"/>
                  </a:lnTo>
                  <a:lnTo>
                    <a:pt x="262029" y="208272"/>
                  </a:lnTo>
                  <a:lnTo>
                    <a:pt x="283246" y="213041"/>
                  </a:lnTo>
                  <a:lnTo>
                    <a:pt x="304165" y="217914"/>
                  </a:lnTo>
                  <a:lnTo>
                    <a:pt x="340954" y="227843"/>
                  </a:lnTo>
                  <a:lnTo>
                    <a:pt x="372545" y="237901"/>
                  </a:lnTo>
                  <a:lnTo>
                    <a:pt x="407676" y="253930"/>
                  </a:lnTo>
                  <a:lnTo>
                    <a:pt x="423083" y="267275"/>
                  </a:lnTo>
                  <a:lnTo>
                    <a:pt x="424482" y="276083"/>
                  </a:lnTo>
                  <a:lnTo>
                    <a:pt x="417007" y="297158"/>
                  </a:lnTo>
                  <a:lnTo>
                    <a:pt x="400137" y="313863"/>
                  </a:lnTo>
                  <a:lnTo>
                    <a:pt x="366839" y="335046"/>
                  </a:lnTo>
                  <a:lnTo>
                    <a:pt x="340869" y="349046"/>
                  </a:lnTo>
                  <a:lnTo>
                    <a:pt x="309572" y="360913"/>
                  </a:lnTo>
                  <a:lnTo>
                    <a:pt x="278163" y="374090"/>
                  </a:lnTo>
                  <a:lnTo>
                    <a:pt x="248118" y="386719"/>
                  </a:lnTo>
                  <a:lnTo>
                    <a:pt x="220652" y="395155"/>
                  </a:lnTo>
                  <a:lnTo>
                    <a:pt x="189480" y="404664"/>
                  </a:lnTo>
                  <a:lnTo>
                    <a:pt x="165662" y="409379"/>
                  </a:lnTo>
                  <a:lnTo>
                    <a:pt x="165662" y="409765"/>
                  </a:lnTo>
                  <a:lnTo>
                    <a:pt x="170740" y="410539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1" name="SMARTInkShape-182"/>
            <p:cNvSpPr/>
            <p:nvPr>
              <p:custDataLst>
                <p:tags r:id="rId7"/>
              </p:custDataLst>
            </p:nvPr>
          </p:nvSpPr>
          <p:spPr>
            <a:xfrm>
              <a:off x="5029200" y="1645920"/>
              <a:ext cx="53342" cy="18073"/>
            </a:xfrm>
            <a:custGeom>
              <a:avLst/>
              <a:gdLst/>
              <a:ahLst/>
              <a:cxnLst/>
              <a:rect l="0" t="0" r="0" b="0"/>
              <a:pathLst>
                <a:path w="53342" h="18073">
                  <a:moveTo>
                    <a:pt x="0" y="0"/>
                  </a:moveTo>
                  <a:lnTo>
                    <a:pt x="0" y="0"/>
                  </a:lnTo>
                  <a:lnTo>
                    <a:pt x="17167" y="17167"/>
                  </a:lnTo>
                  <a:lnTo>
                    <a:pt x="29361" y="18072"/>
                  </a:lnTo>
                  <a:lnTo>
                    <a:pt x="53341" y="1524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8" name="SMARTInkShape-Group50"/>
          <p:cNvGrpSpPr/>
          <p:nvPr/>
        </p:nvGrpSpPr>
        <p:grpSpPr>
          <a:xfrm>
            <a:off x="3870960" y="1219545"/>
            <a:ext cx="2941321" cy="433996"/>
            <a:chOff x="3870960" y="1219545"/>
            <a:chExt cx="2941321" cy="433996"/>
          </a:xfrm>
        </p:grpSpPr>
        <p:sp>
          <p:nvSpPr>
            <p:cNvPr id="9223" name="SMARTInkShape-183"/>
            <p:cNvSpPr/>
            <p:nvPr>
              <p:custDataLst>
                <p:tags r:id="rId1"/>
              </p:custDataLst>
            </p:nvPr>
          </p:nvSpPr>
          <p:spPr>
            <a:xfrm>
              <a:off x="5265184" y="1345508"/>
              <a:ext cx="434576" cy="307849"/>
            </a:xfrm>
            <a:custGeom>
              <a:avLst/>
              <a:gdLst/>
              <a:ahLst/>
              <a:cxnLst/>
              <a:rect l="0" t="0" r="0" b="0"/>
              <a:pathLst>
                <a:path w="434576" h="307849">
                  <a:moveTo>
                    <a:pt x="289796" y="33712"/>
                  </a:moveTo>
                  <a:lnTo>
                    <a:pt x="289796" y="33712"/>
                  </a:lnTo>
                  <a:lnTo>
                    <a:pt x="317568" y="12500"/>
                  </a:lnTo>
                  <a:lnTo>
                    <a:pt x="320165" y="9411"/>
                  </a:lnTo>
                  <a:lnTo>
                    <a:pt x="321048" y="7351"/>
                  </a:lnTo>
                  <a:lnTo>
                    <a:pt x="320791" y="5978"/>
                  </a:lnTo>
                  <a:lnTo>
                    <a:pt x="308293" y="0"/>
                  </a:lnTo>
                  <a:lnTo>
                    <a:pt x="284457" y="957"/>
                  </a:lnTo>
                  <a:lnTo>
                    <a:pt x="251902" y="6603"/>
                  </a:lnTo>
                  <a:lnTo>
                    <a:pt x="215445" y="17684"/>
                  </a:lnTo>
                  <a:lnTo>
                    <a:pt x="188171" y="29128"/>
                  </a:lnTo>
                  <a:lnTo>
                    <a:pt x="159116" y="43528"/>
                  </a:lnTo>
                  <a:lnTo>
                    <a:pt x="129269" y="61217"/>
                  </a:lnTo>
                  <a:lnTo>
                    <a:pt x="101329" y="80367"/>
                  </a:lnTo>
                  <a:lnTo>
                    <a:pt x="74799" y="101014"/>
                  </a:lnTo>
                  <a:lnTo>
                    <a:pt x="38604" y="136439"/>
                  </a:lnTo>
                  <a:lnTo>
                    <a:pt x="16025" y="173746"/>
                  </a:lnTo>
                  <a:lnTo>
                    <a:pt x="4150" y="198960"/>
                  </a:lnTo>
                  <a:lnTo>
                    <a:pt x="0" y="226536"/>
                  </a:lnTo>
                  <a:lnTo>
                    <a:pt x="2671" y="252338"/>
                  </a:lnTo>
                  <a:lnTo>
                    <a:pt x="12325" y="269450"/>
                  </a:lnTo>
                  <a:lnTo>
                    <a:pt x="36085" y="288604"/>
                  </a:lnTo>
                  <a:lnTo>
                    <a:pt x="64574" y="300959"/>
                  </a:lnTo>
                  <a:lnTo>
                    <a:pt x="98509" y="305936"/>
                  </a:lnTo>
                  <a:lnTo>
                    <a:pt x="135375" y="307411"/>
                  </a:lnTo>
                  <a:lnTo>
                    <a:pt x="173109" y="307848"/>
                  </a:lnTo>
                  <a:lnTo>
                    <a:pt x="200682" y="305692"/>
                  </a:lnTo>
                  <a:lnTo>
                    <a:pt x="237992" y="297461"/>
                  </a:lnTo>
                  <a:lnTo>
                    <a:pt x="273354" y="283554"/>
                  </a:lnTo>
                  <a:lnTo>
                    <a:pt x="278835" y="279860"/>
                  </a:lnTo>
                  <a:lnTo>
                    <a:pt x="284924" y="271240"/>
                  </a:lnTo>
                  <a:lnTo>
                    <a:pt x="284855" y="267417"/>
                  </a:lnTo>
                  <a:lnTo>
                    <a:pt x="283116" y="264022"/>
                  </a:lnTo>
                  <a:lnTo>
                    <a:pt x="276667" y="257992"/>
                  </a:lnTo>
                  <a:lnTo>
                    <a:pt x="256471" y="247222"/>
                  </a:lnTo>
                  <a:lnTo>
                    <a:pt x="241965" y="242905"/>
                  </a:lnTo>
                  <a:lnTo>
                    <a:pt x="205058" y="240134"/>
                  </a:lnTo>
                  <a:lnTo>
                    <a:pt x="177481" y="241912"/>
                  </a:lnTo>
                  <a:lnTo>
                    <a:pt x="153498" y="246053"/>
                  </a:lnTo>
                  <a:lnTo>
                    <a:pt x="151518" y="247239"/>
                  </a:lnTo>
                  <a:lnTo>
                    <a:pt x="151044" y="248877"/>
                  </a:lnTo>
                  <a:lnTo>
                    <a:pt x="151574" y="250815"/>
                  </a:lnTo>
                  <a:lnTo>
                    <a:pt x="154468" y="252108"/>
                  </a:lnTo>
                  <a:lnTo>
                    <a:pt x="188407" y="254352"/>
                  </a:lnTo>
                  <a:lnTo>
                    <a:pt x="220996" y="258636"/>
                  </a:lnTo>
                  <a:lnTo>
                    <a:pt x="257464" y="261223"/>
                  </a:lnTo>
                  <a:lnTo>
                    <a:pt x="295080" y="266034"/>
                  </a:lnTo>
                  <a:lnTo>
                    <a:pt x="333037" y="272822"/>
                  </a:lnTo>
                  <a:lnTo>
                    <a:pt x="363004" y="280196"/>
                  </a:lnTo>
                  <a:lnTo>
                    <a:pt x="392014" y="287743"/>
                  </a:lnTo>
                  <a:lnTo>
                    <a:pt x="423535" y="292641"/>
                  </a:lnTo>
                  <a:lnTo>
                    <a:pt x="434575" y="300412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4" name="SMARTInkShape-184"/>
            <p:cNvSpPr/>
            <p:nvPr>
              <p:custDataLst>
                <p:tags r:id="rId2"/>
              </p:custDataLst>
            </p:nvPr>
          </p:nvSpPr>
          <p:spPr>
            <a:xfrm>
              <a:off x="6278880" y="16535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5" name="SMARTInkShape-185"/>
            <p:cNvSpPr/>
            <p:nvPr>
              <p:custDataLst>
                <p:tags r:id="rId3"/>
              </p:custDataLst>
            </p:nvPr>
          </p:nvSpPr>
          <p:spPr>
            <a:xfrm>
              <a:off x="5745480" y="1623060"/>
              <a:ext cx="30480" cy="22861"/>
            </a:xfrm>
            <a:custGeom>
              <a:avLst/>
              <a:gdLst/>
              <a:ahLst/>
              <a:cxnLst/>
              <a:rect l="0" t="0" r="0" b="0"/>
              <a:pathLst>
                <a:path w="30480" h="22861">
                  <a:moveTo>
                    <a:pt x="0" y="22860"/>
                  </a:moveTo>
                  <a:lnTo>
                    <a:pt x="0" y="22860"/>
                  </a:lnTo>
                  <a:lnTo>
                    <a:pt x="4045" y="14769"/>
                  </a:lnTo>
                  <a:lnTo>
                    <a:pt x="12805" y="8540"/>
                  </a:lnTo>
                  <a:lnTo>
                    <a:pt x="30479" y="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6" name="SMARTInkShape-186"/>
            <p:cNvSpPr/>
            <p:nvPr>
              <p:custDataLst>
                <p:tags r:id="rId4"/>
              </p:custDataLst>
            </p:nvPr>
          </p:nvSpPr>
          <p:spPr>
            <a:xfrm>
              <a:off x="5918574" y="1374778"/>
              <a:ext cx="337447" cy="278763"/>
            </a:xfrm>
            <a:custGeom>
              <a:avLst/>
              <a:gdLst/>
              <a:ahLst/>
              <a:cxnLst/>
              <a:rect l="0" t="0" r="0" b="0"/>
              <a:pathLst>
                <a:path w="337447" h="278763">
                  <a:moveTo>
                    <a:pt x="185046" y="19682"/>
                  </a:moveTo>
                  <a:lnTo>
                    <a:pt x="185046" y="19682"/>
                  </a:lnTo>
                  <a:lnTo>
                    <a:pt x="189092" y="7547"/>
                  </a:lnTo>
                  <a:lnTo>
                    <a:pt x="187743" y="3972"/>
                  </a:lnTo>
                  <a:lnTo>
                    <a:pt x="184304" y="1588"/>
                  </a:lnTo>
                  <a:lnTo>
                    <a:pt x="179471" y="0"/>
                  </a:lnTo>
                  <a:lnTo>
                    <a:pt x="167329" y="492"/>
                  </a:lnTo>
                  <a:lnTo>
                    <a:pt x="130746" y="7707"/>
                  </a:lnTo>
                  <a:lnTo>
                    <a:pt x="99155" y="18862"/>
                  </a:lnTo>
                  <a:lnTo>
                    <a:pt x="64299" y="36937"/>
                  </a:lnTo>
                  <a:lnTo>
                    <a:pt x="31206" y="58379"/>
                  </a:lnTo>
                  <a:lnTo>
                    <a:pt x="3997" y="84864"/>
                  </a:lnTo>
                  <a:lnTo>
                    <a:pt x="0" y="96157"/>
                  </a:lnTo>
                  <a:lnTo>
                    <a:pt x="74" y="122251"/>
                  </a:lnTo>
                  <a:lnTo>
                    <a:pt x="8010" y="144008"/>
                  </a:lnTo>
                  <a:lnTo>
                    <a:pt x="20850" y="161298"/>
                  </a:lnTo>
                  <a:lnTo>
                    <a:pt x="48812" y="180552"/>
                  </a:lnTo>
                  <a:lnTo>
                    <a:pt x="74544" y="191651"/>
                  </a:lnTo>
                  <a:lnTo>
                    <a:pt x="102914" y="202228"/>
                  </a:lnTo>
                  <a:lnTo>
                    <a:pt x="133303" y="212574"/>
                  </a:lnTo>
                  <a:lnTo>
                    <a:pt x="166565" y="222816"/>
                  </a:lnTo>
                  <a:lnTo>
                    <a:pt x="201102" y="233013"/>
                  </a:lnTo>
                  <a:lnTo>
                    <a:pt x="235362" y="243189"/>
                  </a:lnTo>
                  <a:lnTo>
                    <a:pt x="267522" y="253356"/>
                  </a:lnTo>
                  <a:lnTo>
                    <a:pt x="296490" y="263519"/>
                  </a:lnTo>
                  <a:lnTo>
                    <a:pt x="337446" y="278762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SMARTInkShape-187"/>
            <p:cNvSpPr/>
            <p:nvPr>
              <p:custDataLst>
                <p:tags r:id="rId5"/>
              </p:custDataLst>
            </p:nvPr>
          </p:nvSpPr>
          <p:spPr>
            <a:xfrm>
              <a:off x="3870960" y="1219545"/>
              <a:ext cx="2941321" cy="121576"/>
            </a:xfrm>
            <a:custGeom>
              <a:avLst/>
              <a:gdLst/>
              <a:ahLst/>
              <a:cxnLst/>
              <a:rect l="0" t="0" r="0" b="0"/>
              <a:pathLst>
                <a:path w="2941321" h="121576">
                  <a:moveTo>
                    <a:pt x="0" y="121575"/>
                  </a:moveTo>
                  <a:lnTo>
                    <a:pt x="0" y="121575"/>
                  </a:lnTo>
                  <a:lnTo>
                    <a:pt x="24867" y="115544"/>
                  </a:lnTo>
                  <a:lnTo>
                    <a:pt x="57782" y="110224"/>
                  </a:lnTo>
                  <a:lnTo>
                    <a:pt x="86924" y="107487"/>
                  </a:lnTo>
                  <a:lnTo>
                    <a:pt x="121053" y="102631"/>
                  </a:lnTo>
                  <a:lnTo>
                    <a:pt x="153930" y="99875"/>
                  </a:lnTo>
                  <a:lnTo>
                    <a:pt x="179327" y="99231"/>
                  </a:lnTo>
                  <a:lnTo>
                    <a:pt x="207547" y="98098"/>
                  </a:lnTo>
                  <a:lnTo>
                    <a:pt x="237023" y="94772"/>
                  </a:lnTo>
                  <a:lnTo>
                    <a:pt x="269314" y="92729"/>
                  </a:lnTo>
                  <a:lnTo>
                    <a:pt x="304268" y="90975"/>
                  </a:lnTo>
                  <a:lnTo>
                    <a:pt x="323072" y="89321"/>
                  </a:lnTo>
                  <a:lnTo>
                    <a:pt x="342382" y="87373"/>
                  </a:lnTo>
                  <a:lnTo>
                    <a:pt x="362028" y="86073"/>
                  </a:lnTo>
                  <a:lnTo>
                    <a:pt x="381899" y="85207"/>
                  </a:lnTo>
                  <a:lnTo>
                    <a:pt x="401919" y="84630"/>
                  </a:lnTo>
                  <a:lnTo>
                    <a:pt x="422886" y="83398"/>
                  </a:lnTo>
                  <a:lnTo>
                    <a:pt x="444484" y="81731"/>
                  </a:lnTo>
                  <a:lnTo>
                    <a:pt x="466502" y="79772"/>
                  </a:lnTo>
                  <a:lnTo>
                    <a:pt x="488802" y="78466"/>
                  </a:lnTo>
                  <a:lnTo>
                    <a:pt x="511288" y="77596"/>
                  </a:lnTo>
                  <a:lnTo>
                    <a:pt x="533898" y="77016"/>
                  </a:lnTo>
                  <a:lnTo>
                    <a:pt x="558286" y="75782"/>
                  </a:lnTo>
                  <a:lnTo>
                    <a:pt x="583857" y="74113"/>
                  </a:lnTo>
                  <a:lnTo>
                    <a:pt x="610218" y="72154"/>
                  </a:lnTo>
                  <a:lnTo>
                    <a:pt x="637106" y="70001"/>
                  </a:lnTo>
                  <a:lnTo>
                    <a:pt x="664343" y="67719"/>
                  </a:lnTo>
                  <a:lnTo>
                    <a:pt x="691816" y="65351"/>
                  </a:lnTo>
                  <a:lnTo>
                    <a:pt x="720290" y="63772"/>
                  </a:lnTo>
                  <a:lnTo>
                    <a:pt x="749434" y="62720"/>
                  </a:lnTo>
                  <a:lnTo>
                    <a:pt x="779022" y="62018"/>
                  </a:lnTo>
                  <a:lnTo>
                    <a:pt x="810601" y="60704"/>
                  </a:lnTo>
                  <a:lnTo>
                    <a:pt x="843507" y="58981"/>
                  </a:lnTo>
                  <a:lnTo>
                    <a:pt x="877298" y="56986"/>
                  </a:lnTo>
                  <a:lnTo>
                    <a:pt x="911679" y="54809"/>
                  </a:lnTo>
                  <a:lnTo>
                    <a:pt x="946453" y="52511"/>
                  </a:lnTo>
                  <a:lnTo>
                    <a:pt x="981488" y="50132"/>
                  </a:lnTo>
                  <a:lnTo>
                    <a:pt x="1018392" y="47700"/>
                  </a:lnTo>
                  <a:lnTo>
                    <a:pt x="1056542" y="45232"/>
                  </a:lnTo>
                  <a:lnTo>
                    <a:pt x="1095520" y="42739"/>
                  </a:lnTo>
                  <a:lnTo>
                    <a:pt x="1135054" y="40231"/>
                  </a:lnTo>
                  <a:lnTo>
                    <a:pt x="1174956" y="37713"/>
                  </a:lnTo>
                  <a:lnTo>
                    <a:pt x="1215104" y="35187"/>
                  </a:lnTo>
                  <a:lnTo>
                    <a:pt x="1256262" y="32656"/>
                  </a:lnTo>
                  <a:lnTo>
                    <a:pt x="1298095" y="30123"/>
                  </a:lnTo>
                  <a:lnTo>
                    <a:pt x="1340377" y="27587"/>
                  </a:lnTo>
                  <a:lnTo>
                    <a:pt x="1382958" y="25049"/>
                  </a:lnTo>
                  <a:lnTo>
                    <a:pt x="1425739" y="22511"/>
                  </a:lnTo>
                  <a:lnTo>
                    <a:pt x="1468652" y="19972"/>
                  </a:lnTo>
                  <a:lnTo>
                    <a:pt x="1512502" y="18280"/>
                  </a:lnTo>
                  <a:lnTo>
                    <a:pt x="1556975" y="17152"/>
                  </a:lnTo>
                  <a:lnTo>
                    <a:pt x="1601863" y="16400"/>
                  </a:lnTo>
                  <a:lnTo>
                    <a:pt x="1647028" y="15051"/>
                  </a:lnTo>
                  <a:lnTo>
                    <a:pt x="1692378" y="13306"/>
                  </a:lnTo>
                  <a:lnTo>
                    <a:pt x="1737853" y="11296"/>
                  </a:lnTo>
                  <a:lnTo>
                    <a:pt x="1782563" y="9955"/>
                  </a:lnTo>
                  <a:lnTo>
                    <a:pt x="1826761" y="9062"/>
                  </a:lnTo>
                  <a:lnTo>
                    <a:pt x="1870621" y="8466"/>
                  </a:lnTo>
                  <a:lnTo>
                    <a:pt x="1915100" y="7222"/>
                  </a:lnTo>
                  <a:lnTo>
                    <a:pt x="1959994" y="5547"/>
                  </a:lnTo>
                  <a:lnTo>
                    <a:pt x="2005162" y="3583"/>
                  </a:lnTo>
                  <a:lnTo>
                    <a:pt x="2049668" y="2273"/>
                  </a:lnTo>
                  <a:lnTo>
                    <a:pt x="2093732" y="1401"/>
                  </a:lnTo>
                  <a:lnTo>
                    <a:pt x="2137502" y="819"/>
                  </a:lnTo>
                  <a:lnTo>
                    <a:pt x="2180228" y="431"/>
                  </a:lnTo>
                  <a:lnTo>
                    <a:pt x="2222259" y="172"/>
                  </a:lnTo>
                  <a:lnTo>
                    <a:pt x="2263825" y="0"/>
                  </a:lnTo>
                  <a:lnTo>
                    <a:pt x="2305084" y="732"/>
                  </a:lnTo>
                  <a:lnTo>
                    <a:pt x="2346136" y="2066"/>
                  </a:lnTo>
                  <a:lnTo>
                    <a:pt x="2387050" y="3802"/>
                  </a:lnTo>
                  <a:lnTo>
                    <a:pt x="2426181" y="5807"/>
                  </a:lnTo>
                  <a:lnTo>
                    <a:pt x="2464121" y="7989"/>
                  </a:lnTo>
                  <a:lnTo>
                    <a:pt x="2501267" y="10291"/>
                  </a:lnTo>
                  <a:lnTo>
                    <a:pt x="2537038" y="14366"/>
                  </a:lnTo>
                  <a:lnTo>
                    <a:pt x="2571892" y="19622"/>
                  </a:lnTo>
                  <a:lnTo>
                    <a:pt x="2606135" y="25666"/>
                  </a:lnTo>
                  <a:lnTo>
                    <a:pt x="2639122" y="32236"/>
                  </a:lnTo>
                  <a:lnTo>
                    <a:pt x="2671276" y="39156"/>
                  </a:lnTo>
                  <a:lnTo>
                    <a:pt x="2702871" y="46309"/>
                  </a:lnTo>
                  <a:lnTo>
                    <a:pt x="2731554" y="52771"/>
                  </a:lnTo>
                  <a:lnTo>
                    <a:pt x="2758297" y="58772"/>
                  </a:lnTo>
                  <a:lnTo>
                    <a:pt x="2783745" y="64466"/>
                  </a:lnTo>
                  <a:lnTo>
                    <a:pt x="2806636" y="70803"/>
                  </a:lnTo>
                  <a:lnTo>
                    <a:pt x="2827823" y="77567"/>
                  </a:lnTo>
                  <a:lnTo>
                    <a:pt x="2865477" y="91009"/>
                  </a:lnTo>
                  <a:lnTo>
                    <a:pt x="2896324" y="102628"/>
                  </a:lnTo>
                  <a:lnTo>
                    <a:pt x="2941320" y="121575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8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videojuegos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The Martins\AppData\Local\Microsoft\Windows\Temporary Internet Files\Content.IE5\PVM33BQI\draw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71650"/>
            <a:ext cx="4019550" cy="4019550"/>
          </a:xfrm>
          <a:prstGeom prst="rect">
            <a:avLst/>
          </a:prstGeom>
          <a:noFill/>
        </p:spPr>
      </p:pic>
      <p:pic>
        <p:nvPicPr>
          <p:cNvPr id="10242" name="Picture 2" descr="C:\Users\The Martins\AppData\Local\Microsoft\Windows\Temporary Internet Files\Content.IE5\PVM33BQI\royalty-free-video-game-clipart-illustration-4391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06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The Martins\AppData\Local\Microsoft\Windows\Temporary Internet Files\Content.IE5\GTIU5KV4\boy-159148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420779" cy="3505200"/>
          </a:xfrm>
          <a:prstGeom prst="rect">
            <a:avLst/>
          </a:prstGeom>
          <a:noFill/>
        </p:spPr>
      </p:pic>
      <p:pic>
        <p:nvPicPr>
          <p:cNvPr id="11267" name="Picture 3" descr="C:\Users\The Martins\AppData\Local\Microsoft\Windows\Temporary Internet Files\Content.IE5\PVM33BQI\girls-playing-basketbal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4114800" cy="318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3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1" name="Picture 3" descr="C:\Users\The Martins\AppData\Local\Microsoft\Windows\Temporary Internet Files\Content.IE5\GTIU5KV4\readalone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524500" cy="414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9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Montar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bicicleta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C:\Users\The Martins\AppData\Local\Microsoft\Windows\Temporary Internet Files\Content.IE5\PVM33BQI\bike9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26670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3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Nadar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C:\Users\The Martins\AppData\Local\Microsoft\Windows\Temporary Internet Files\Content.IE5\GTIU5KV4\swim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20968" cy="4011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9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Practicar</a:t>
            </a:r>
            <a:r>
              <a:rPr lang="en-US" sz="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6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C:\Users\The Martins\AppData\Local\Microsoft\Windows\Temporary Internet Files\Content.IE5\PVM33BQI\Fred-Dino-Spor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064000" cy="4139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4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Tocar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instrumentos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guitarra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el piano, 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trompeta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C:\Users\The Martins\AppData\Local\Microsoft\Windows\Temporary Internet Files\Content.IE5\PVM33BQI\Band_Silhouette_HighRes_by_el_k1k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495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4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tiempo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con amigos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0"/>
            <a:ext cx="5257800" cy="41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Cantar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The Martins\AppData\Local\Microsoft\Windows\Temporary Internet Files\Content.IE5\MIXUJX5D\msncarol-sing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819400" cy="2819400"/>
          </a:xfrm>
          <a:prstGeom prst="rect">
            <a:avLst/>
          </a:prstGeom>
          <a:noFill/>
        </p:spPr>
      </p:pic>
      <p:pic>
        <p:nvPicPr>
          <p:cNvPr id="2051" name="Picture 3" descr="C:\Users\The Martins\AppData\Local\Microsoft\Windows\Temporary Internet Files\Content.IE5\GTIU5KV4\sing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62200"/>
            <a:ext cx="4045251" cy="3535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1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Trabajar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C:\Users\The Martins\AppData\Local\Microsoft\Windows\Temporary Internet Files\Content.IE5\PVM33BQI\men-at-work-145925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048000" cy="2133600"/>
          </a:xfrm>
          <a:prstGeom prst="rect">
            <a:avLst/>
          </a:prstGeom>
          <a:noFill/>
        </p:spPr>
      </p:pic>
      <p:pic>
        <p:nvPicPr>
          <p:cNvPr id="17411" name="Picture 3" descr="C:\Users\The Martins\AppData\Local\Microsoft\Windows\Temporary Internet Files\Content.IE5\GTIU5KV4\stand_up_to_wo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2871973" cy="2895600"/>
          </a:xfrm>
          <a:prstGeom prst="rect">
            <a:avLst/>
          </a:prstGeom>
          <a:noFill/>
        </p:spPr>
      </p:pic>
      <p:pic>
        <p:nvPicPr>
          <p:cNvPr id="17413" name="Picture 5" descr="C:\Users\The Martins\AppData\Local\Microsoft\Windows\Temporary Internet Files\Content.IE5\GTIU5KV4\003-work_pap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076782" cy="2076782"/>
          </a:xfrm>
          <a:prstGeom prst="rect">
            <a:avLst/>
          </a:prstGeom>
          <a:noFill/>
        </p:spPr>
      </p:pic>
      <p:pic>
        <p:nvPicPr>
          <p:cNvPr id="17414" name="Picture 6" descr="C:\Users\The Martins\AppData\Local\Microsoft\Windows\Temporary Internet Files\Content.IE5\MIXUJX5D\lawn-mower-346637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3149388" cy="236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 descr="C:\Users\The Martins\AppData\Local\Microsoft\Windows\Temporary Internet Files\Content.IE5\GTIU5KV4\kids-watch-t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00800" cy="4752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9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7772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u="sng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acciones:</a:t>
            </a:r>
            <a:endParaRPr lang="en-US" sz="85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5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Bailar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SMARTInkShape-Group40"/>
          <p:cNvGrpSpPr/>
          <p:nvPr/>
        </p:nvGrpSpPr>
        <p:grpSpPr>
          <a:xfrm>
            <a:off x="739140" y="4442459"/>
            <a:ext cx="53341" cy="129542"/>
            <a:chOff x="739140" y="4442459"/>
            <a:chExt cx="53341" cy="129542"/>
          </a:xfrm>
        </p:grpSpPr>
        <p:sp>
          <p:nvSpPr>
            <p:cNvPr id="16" name="SMARTInkShape-154"/>
            <p:cNvSpPr/>
            <p:nvPr>
              <p:custDataLst>
                <p:tags r:id="rId1"/>
              </p:custDataLst>
            </p:nvPr>
          </p:nvSpPr>
          <p:spPr>
            <a:xfrm>
              <a:off x="762000" y="4442459"/>
              <a:ext cx="22861" cy="22862"/>
            </a:xfrm>
            <a:custGeom>
              <a:avLst/>
              <a:gdLst/>
              <a:ahLst/>
              <a:cxnLst/>
              <a:rect l="0" t="0" r="0" b="0"/>
              <a:pathLst>
                <a:path w="22861" h="22862">
                  <a:moveTo>
                    <a:pt x="22860" y="0"/>
                  </a:moveTo>
                  <a:lnTo>
                    <a:pt x="22860" y="0"/>
                  </a:lnTo>
                  <a:lnTo>
                    <a:pt x="18815" y="12136"/>
                  </a:lnTo>
                  <a:lnTo>
                    <a:pt x="15930" y="15711"/>
                  </a:lnTo>
                  <a:lnTo>
                    <a:pt x="0" y="2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5"/>
            <p:cNvSpPr/>
            <p:nvPr>
              <p:custDataLst>
                <p:tags r:id="rId2"/>
              </p:custDataLst>
            </p:nvPr>
          </p:nvSpPr>
          <p:spPr>
            <a:xfrm>
              <a:off x="739140" y="4533900"/>
              <a:ext cx="53341" cy="38101"/>
            </a:xfrm>
            <a:custGeom>
              <a:avLst/>
              <a:gdLst/>
              <a:ahLst/>
              <a:cxnLst/>
              <a:rect l="0" t="0" r="0" b="0"/>
              <a:pathLst>
                <a:path w="53341" h="38101">
                  <a:moveTo>
                    <a:pt x="0" y="38100"/>
                  </a:moveTo>
                  <a:lnTo>
                    <a:pt x="0" y="38100"/>
                  </a:lnTo>
                  <a:lnTo>
                    <a:pt x="17404" y="3117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5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Cantar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5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Dibujar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Escribir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cuentos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canciones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Escuchar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música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9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Esquiar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(en el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agua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nieve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The Martins\AppData\Local\Microsoft\Windows\Temporary Internet Files\Content.IE5\MIXUJX5D\run3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629569"/>
            <a:ext cx="3886200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6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Hablar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teléfono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escuela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videojuegos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1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Montar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bicicleta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2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Nadar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1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Practicar</a:t>
            </a:r>
            <a:r>
              <a:rPr lang="en-US" sz="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deportes</a:t>
            </a:r>
            <a:endParaRPr lang="en-US" sz="6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1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Tocar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instrumentos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guitarra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el piano, la </a:t>
            </a:r>
            <a:r>
              <a:rPr lang="en-US" sz="5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trompeta</a:t>
            </a:r>
            <a:r>
              <a:rPr lang="en-U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tiempo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con amigos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Dibujar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The Martins\AppData\Local\Microsoft\Windows\Temporary Internet Files\Content.IE5\PVM33BQI\draw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71650"/>
            <a:ext cx="4019550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4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Trabajar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8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</a:t>
            </a:r>
            <a:r>
              <a:rPr lang="en-US" sz="8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la </a:t>
            </a:r>
            <a:r>
              <a:rPr lang="en-US" sz="8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</a:t>
            </a:r>
            <a:endParaRPr lang="en-US" sz="8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3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Escribir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cuentos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canciones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The Martins\AppData\Local\Microsoft\Windows\Temporary Internet Files\Content.IE5\MIXUJX5D\writing_clip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560676" cy="3448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5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Escuchar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música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The Martins\AppData\Local\Microsoft\Windows\Temporary Internet Files\Content.IE5\GTIU5KV4\listening_bir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608832" cy="4053840"/>
          </a:xfrm>
          <a:prstGeom prst="rect">
            <a:avLst/>
          </a:prstGeom>
          <a:noFill/>
        </p:spPr>
      </p:pic>
      <p:pic>
        <p:nvPicPr>
          <p:cNvPr id="6147" name="Picture 3" descr="C:\Users\The Martins\AppData\Local\Microsoft\Windows\Temporary Internet Files\Content.IE5\PVM33BQI\listening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038600" cy="407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5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Esquiar</a:t>
            </a:r>
            <a:r>
              <a:rPr lang="en-US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(en el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agua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nieve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The Martins\AppData\Local\Microsoft\Windows\Temporary Internet Files\Content.IE5\GTIU5KV4\skieu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3412519" cy="3352800"/>
          </a:xfrm>
          <a:prstGeom prst="rect">
            <a:avLst/>
          </a:prstGeom>
          <a:noFill/>
        </p:spPr>
      </p:pic>
      <p:pic>
        <p:nvPicPr>
          <p:cNvPr id="7173" name="Picture 5" descr="C:\Users\The Martins\AppData\Local\Microsoft\Windows\Temporary Internet Files\Content.IE5\MIXUJX5D\sports-clip-art-of-a-sporty-and-outdoorsy-red-book-mascot-cartoon-character-waving-while-water-skiing-by-toons4biz-12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09674" cy="4495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3962400" y="1295400"/>
            <a:ext cx="1676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05600" y="14478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211</Words>
  <Application>Microsoft Office PowerPoint</Application>
  <PresentationFormat>On-screen Show (4:3)</PresentationFormat>
  <Paragraphs>65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 Objetivos de la unidad: ¿Qué te gusta hacer y cómo eres?</vt:lpstr>
      <vt:lpstr>Las acciones:</vt:lpstr>
      <vt:lpstr>Bailar</vt:lpstr>
      <vt:lpstr>Cantar</vt:lpstr>
      <vt:lpstr>Correr</vt:lpstr>
      <vt:lpstr>Dibujar</vt:lpstr>
      <vt:lpstr>Escribir (cuentos, canciones)</vt:lpstr>
      <vt:lpstr>Escuchar música</vt:lpstr>
      <vt:lpstr>Esquiar (en el agua o nieve)</vt:lpstr>
      <vt:lpstr>Hablar por teléfono</vt:lpstr>
      <vt:lpstr>Ir a escuela</vt:lpstr>
      <vt:lpstr>Jugar videojuegos</vt:lpstr>
      <vt:lpstr>Jugar deportes</vt:lpstr>
      <vt:lpstr>Leer</vt:lpstr>
      <vt:lpstr>Montar en bicicleta</vt:lpstr>
      <vt:lpstr>Nadar</vt:lpstr>
      <vt:lpstr>Practicar deportes</vt:lpstr>
      <vt:lpstr>Tocar instrumentos (la guitarra, el piano, la trompeta)</vt:lpstr>
      <vt:lpstr>Pasar tiempo con amigos</vt:lpstr>
      <vt:lpstr>Trabajar</vt:lpstr>
      <vt:lpstr> Ver la tele</vt:lpstr>
      <vt:lpstr>Las acciones:</vt:lpstr>
      <vt:lpstr>Bailar</vt:lpstr>
      <vt:lpstr>Cantar</vt:lpstr>
      <vt:lpstr>Correr</vt:lpstr>
      <vt:lpstr>Dibujar</vt:lpstr>
      <vt:lpstr>Escribir (cuentos, canciones)</vt:lpstr>
      <vt:lpstr>Escuchar música</vt:lpstr>
      <vt:lpstr>Esquiar (en el agua o nieve)</vt:lpstr>
      <vt:lpstr>Hablar por teléfono</vt:lpstr>
      <vt:lpstr>Ir a escuela</vt:lpstr>
      <vt:lpstr>Jugar videojuegos</vt:lpstr>
      <vt:lpstr>Jugar deportes</vt:lpstr>
      <vt:lpstr>Leer</vt:lpstr>
      <vt:lpstr>Montar en bicicleta</vt:lpstr>
      <vt:lpstr>Nadar</vt:lpstr>
      <vt:lpstr>Practicar deportes</vt:lpstr>
      <vt:lpstr>Tocar instrumentos (la guitarra, el piano, la trompeta)</vt:lpstr>
      <vt:lpstr>Pasar tiempo con amigos</vt:lpstr>
      <vt:lpstr>Trabajar</vt:lpstr>
      <vt:lpstr> Ver la tele</vt:lpstr>
      <vt:lpstr>PowerPoint Presentation</vt:lpstr>
      <vt:lpstr>Bailar</vt:lpstr>
      <vt:lpstr>Cantar</vt:lpstr>
      <vt:lpstr>Correr</vt:lpstr>
      <vt:lpstr>Dibujar</vt:lpstr>
      <vt:lpstr>Escribir (cuentos, canciones)</vt:lpstr>
      <vt:lpstr>Escuchar música</vt:lpstr>
      <vt:lpstr>Esquiar (en el agua o nieve)</vt:lpstr>
      <vt:lpstr>Hablar por teléfono</vt:lpstr>
      <vt:lpstr>Ir a escuela</vt:lpstr>
      <vt:lpstr>Jugar videojuegos</vt:lpstr>
      <vt:lpstr>Jugar deportes</vt:lpstr>
      <vt:lpstr>Leer</vt:lpstr>
      <vt:lpstr>Montar en bicicleta</vt:lpstr>
      <vt:lpstr>Nadar</vt:lpstr>
      <vt:lpstr>Practicar deportes</vt:lpstr>
      <vt:lpstr>Tocar instrumentos (la guitarra, el piano, la trompeta)</vt:lpstr>
      <vt:lpstr>Pasar tiempo con amigos</vt:lpstr>
      <vt:lpstr>Trabajar</vt:lpstr>
      <vt:lpstr> Ver la tele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acciones:</dc:title>
  <dc:creator>The Martins</dc:creator>
  <cp:lastModifiedBy>Misha Barbour</cp:lastModifiedBy>
  <cp:revision>26</cp:revision>
  <dcterms:created xsi:type="dcterms:W3CDTF">2006-08-16T00:00:00Z</dcterms:created>
  <dcterms:modified xsi:type="dcterms:W3CDTF">2016-09-09T04:43:39Z</dcterms:modified>
</cp:coreProperties>
</file>