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7" r:id="rId2"/>
    <p:sldId id="320" r:id="rId3"/>
    <p:sldId id="313" r:id="rId4"/>
    <p:sldId id="314" r:id="rId5"/>
    <p:sldId id="315" r:id="rId6"/>
    <p:sldId id="319" r:id="rId7"/>
    <p:sldId id="321" r:id="rId8"/>
    <p:sldId id="318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4690B-2A80-49BC-AA7C-CAAAB1CB3AF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F8716-EBC4-4C58-B520-186440E4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vsuHJ7ag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https://www.youtube.com/watch?v=ycvsuHJ7ag0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9C37F-1D47-4204-AB58-F527016B66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https://www.youtube.com/watch?v=qAGF-y46rc4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9C37F-1D47-4204-AB58-F527016B66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1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EA57-A2AC-41A7-A82F-91AB1852023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d0Hw_t-1w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e-5Y_uM3b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M7v9Fr5pM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cvsuHJ7ag0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AGF-y46rc4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OZ1u9VpoMk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193"/>
            <a:ext cx="10515600" cy="780288"/>
          </a:xfrm>
        </p:spPr>
        <p:txBody>
          <a:bodyPr/>
          <a:lstStyle/>
          <a:p>
            <a:r>
              <a:rPr lang="en-US" dirty="0" err="1"/>
              <a:t>Trabajo</a:t>
            </a:r>
            <a:r>
              <a:rPr lang="en-US" dirty="0"/>
              <a:t> de la </a:t>
            </a:r>
            <a:r>
              <a:rPr lang="en-US" dirty="0" err="1"/>
              <a:t>campana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686849"/>
            <a:ext cx="10034016" cy="43710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Traduce las </a:t>
            </a:r>
            <a:r>
              <a:rPr lang="en-US" dirty="0" err="1">
                <a:solidFill>
                  <a:srgbClr val="FF0000"/>
                </a:solidFill>
              </a:rPr>
              <a:t>frases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inglés</a:t>
            </a:r>
            <a:r>
              <a:rPr lang="en-US" dirty="0">
                <a:solidFill>
                  <a:srgbClr val="FF0000"/>
                </a:solidFill>
              </a:rPr>
              <a:t> al </a:t>
            </a:r>
            <a:r>
              <a:rPr lang="en-US" dirty="0" err="1">
                <a:solidFill>
                  <a:srgbClr val="FF0000"/>
                </a:solidFill>
              </a:rPr>
              <a:t>español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123950"/>
            <a:ext cx="12192000" cy="57340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finished my degree (certificate) in (of) marketing last year.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this degree (certificate), I know that I can fulfill (</a:t>
            </a:r>
            <a:r>
              <a:rPr lang="en-US" dirty="0" err="1" smtClean="0"/>
              <a:t>cumplir</a:t>
            </a:r>
            <a:r>
              <a:rPr lang="en-US" dirty="0" smtClean="0"/>
              <a:t>) the requirements </a:t>
            </a:r>
            <a:r>
              <a:rPr lang="en-US" dirty="0" err="1" smtClean="0"/>
              <a:t>ofthe</a:t>
            </a:r>
            <a:r>
              <a:rPr lang="en-US" dirty="0" smtClean="0"/>
              <a:t> </a:t>
            </a:r>
            <a:r>
              <a:rPr lang="en-US" dirty="0" smtClean="0"/>
              <a:t>job.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my professional experience, I did internship with Google.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 smtClean="0"/>
              <a:t>hope (</a:t>
            </a:r>
            <a:r>
              <a:rPr lang="en-US" dirty="0" err="1" smtClean="0"/>
              <a:t>esperar</a:t>
            </a:r>
            <a:r>
              <a:rPr lang="en-US" dirty="0" smtClean="0"/>
              <a:t>) </a:t>
            </a:r>
            <a:r>
              <a:rPr lang="en-US" dirty="0" smtClean="0"/>
              <a:t>to have the opportunity (of) converse </a:t>
            </a:r>
            <a:r>
              <a:rPr lang="en-US" dirty="0" err="1" smtClean="0"/>
              <a:t>withyou</a:t>
            </a:r>
            <a:r>
              <a:rPr lang="en-US" dirty="0" smtClean="0"/>
              <a:t> (</a:t>
            </a:r>
            <a:r>
              <a:rPr lang="en-US" dirty="0" err="1" smtClean="0"/>
              <a:t>consigo</a:t>
            </a:r>
            <a:r>
              <a:rPr lang="en-US" dirty="0" smtClean="0"/>
              <a:t>).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want to be a member </a:t>
            </a:r>
            <a:r>
              <a:rPr lang="en-US" dirty="0" err="1" smtClean="0"/>
              <a:t>ofthe</a:t>
            </a:r>
            <a:r>
              <a:rPr lang="en-US" dirty="0" smtClean="0"/>
              <a:t> </a:t>
            </a:r>
            <a:r>
              <a:rPr lang="en-US" dirty="0" smtClean="0"/>
              <a:t>team of your company.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Wd0Hw_t-1wA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96300" y="12193"/>
            <a:ext cx="3695700" cy="11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vamos</a:t>
            </a:r>
            <a:r>
              <a:rPr lang="en-US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170532"/>
            <a:ext cx="8600179" cy="5687468"/>
          </a:xfrm>
        </p:spPr>
        <p:txBody>
          <a:bodyPr/>
          <a:lstStyle/>
          <a:p>
            <a:r>
              <a:rPr lang="en-US" dirty="0" err="1"/>
              <a:t>Hacer</a:t>
            </a:r>
            <a:r>
              <a:rPr lang="en-US" dirty="0"/>
              <a:t> el </a:t>
            </a:r>
            <a:r>
              <a:rPr lang="en-US" dirty="0" err="1"/>
              <a:t>trabajo</a:t>
            </a:r>
            <a:r>
              <a:rPr lang="en-US" dirty="0"/>
              <a:t> de la </a:t>
            </a:r>
            <a:r>
              <a:rPr lang="en-US" dirty="0" err="1"/>
              <a:t>campana</a:t>
            </a:r>
            <a:endParaRPr lang="en-US" dirty="0"/>
          </a:p>
          <a:p>
            <a:r>
              <a:rPr lang="en-US" dirty="0" err="1" smtClean="0"/>
              <a:t>Aprender</a:t>
            </a:r>
            <a:r>
              <a:rPr lang="en-US" dirty="0" smtClean="0"/>
              <a:t> de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entrevista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n-US" dirty="0" smtClean="0"/>
          </a:p>
          <a:p>
            <a:r>
              <a:rPr lang="en-US" dirty="0" err="1" smtClean="0"/>
              <a:t>Trabajar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</a:t>
            </a:r>
            <a:r>
              <a:rPr lang="en-US" dirty="0" err="1" smtClean="0"/>
              <a:t>entrevistas</a:t>
            </a:r>
            <a:r>
              <a:rPr lang="es-E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64033" y="4073466"/>
            <a:ext cx="3103133" cy="2639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179" y="6028872"/>
            <a:ext cx="217036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-5Y_uM3bs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0104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0"/>
            <a:ext cx="5181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¿Cuáles son sus consejos para una entrevista?</a:t>
            </a:r>
          </a:p>
          <a:p>
            <a:pPr marL="0" indent="0">
              <a:buNone/>
            </a:pPr>
            <a:r>
              <a:rPr lang="es-ES" dirty="0" smtClean="0"/>
              <a:t>Antes de la entrevista: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 smtClean="0"/>
              <a:t>Durante la entrevista: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 smtClean="0"/>
              <a:t>Después de la entrevista: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M7v9Fr5pMY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25824" y="0"/>
            <a:ext cx="8266176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3925824" cy="6858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¿Cuáles consejos tienen ellos para una entrevista?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¿Qué nunca debes hacer?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cvsuHJ7ag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8200" y="0"/>
            <a:ext cx="3733800" cy="6858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¿Qué más añade él a los consejos de c</a:t>
            </a:r>
            <a:r>
              <a:rPr lang="en-US" dirty="0" err="1" smtClean="0"/>
              <a:t>ómo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entrevista</a:t>
            </a:r>
            <a:r>
              <a:rPr lang="en-US" dirty="0" smtClean="0"/>
              <a:t>?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941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7400" y="1"/>
            <a:ext cx="105156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Trabajo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campana</a:t>
            </a:r>
            <a:endParaRPr lang="en-US" dirty="0"/>
          </a:p>
        </p:txBody>
      </p:sp>
      <p:pic>
        <p:nvPicPr>
          <p:cNvPr id="3" name="qAGF-y46rc4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39750"/>
            <a:ext cx="8204200" cy="63182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539750"/>
            <a:ext cx="3987800" cy="6318249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3100" b="1" dirty="0" err="1" smtClean="0"/>
              <a:t>What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is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the</a:t>
            </a:r>
            <a:r>
              <a:rPr lang="es-ES" sz="3100" b="1" dirty="0" smtClean="0"/>
              <a:t> concept </a:t>
            </a:r>
            <a:r>
              <a:rPr lang="es-ES" sz="3100" b="1" dirty="0" err="1" smtClean="0"/>
              <a:t>for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their</a:t>
            </a:r>
            <a:r>
              <a:rPr lang="es-ES" sz="3100" b="1" dirty="0" smtClean="0"/>
              <a:t> interview?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100" b="1" dirty="0" err="1" smtClean="0"/>
              <a:t>What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is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the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job</a:t>
            </a:r>
            <a:r>
              <a:rPr lang="es-ES" sz="3100" b="1" dirty="0" smtClean="0"/>
              <a:t> of </a:t>
            </a:r>
            <a:r>
              <a:rPr lang="es-ES" sz="3100" b="1" dirty="0" err="1" smtClean="0"/>
              <a:t>the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girl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being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interviewed</a:t>
            </a:r>
            <a:r>
              <a:rPr lang="es-ES" sz="3100" b="1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100" b="1" dirty="0" err="1" smtClean="0"/>
              <a:t>How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does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their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body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language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impact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the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viewers</a:t>
            </a:r>
            <a:r>
              <a:rPr lang="es-ES" sz="3100" b="1" dirty="0" smtClean="0"/>
              <a:t>’ </a:t>
            </a:r>
            <a:r>
              <a:rPr lang="es-ES" sz="3100" b="1" dirty="0" err="1" smtClean="0"/>
              <a:t>perception</a:t>
            </a:r>
            <a:r>
              <a:rPr lang="es-ES" sz="3100" b="1" dirty="0" smtClean="0"/>
              <a:t> of </a:t>
            </a:r>
            <a:r>
              <a:rPr lang="es-ES" sz="3100" b="1" dirty="0" err="1" smtClean="0"/>
              <a:t>them</a:t>
            </a:r>
            <a:r>
              <a:rPr lang="es-ES" sz="3100" b="1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100" b="1" dirty="0" err="1" smtClean="0"/>
              <a:t>What</a:t>
            </a:r>
            <a:r>
              <a:rPr lang="es-ES" sz="3100" b="1" dirty="0" smtClean="0"/>
              <a:t> are </a:t>
            </a:r>
            <a:r>
              <a:rPr lang="es-ES" sz="3100" b="1" dirty="0" err="1" smtClean="0"/>
              <a:t>examples</a:t>
            </a:r>
            <a:r>
              <a:rPr lang="es-ES" sz="3100" b="1" dirty="0" smtClean="0"/>
              <a:t> of </a:t>
            </a:r>
            <a:r>
              <a:rPr lang="es-ES" sz="3100" b="1" dirty="0" err="1" smtClean="0"/>
              <a:t>the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types</a:t>
            </a:r>
            <a:r>
              <a:rPr lang="es-ES" sz="3100" b="1" dirty="0" smtClean="0"/>
              <a:t> of </a:t>
            </a:r>
            <a:r>
              <a:rPr lang="es-ES" sz="3100" b="1" dirty="0" err="1" smtClean="0"/>
              <a:t>questions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being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asked</a:t>
            </a:r>
            <a:r>
              <a:rPr lang="es-ES" sz="3100" b="1" dirty="0" smtClean="0"/>
              <a:t>?</a:t>
            </a:r>
            <a:endParaRPr lang="es-ES" sz="3100" b="1" dirty="0"/>
          </a:p>
        </p:txBody>
      </p:sp>
    </p:spTree>
    <p:extLst>
      <p:ext uri="{BB962C8B-B14F-4D97-AF65-F5344CB8AC3E}">
        <p14:creationId xmlns:p14="http://schemas.microsoft.com/office/powerpoint/2010/main" val="3679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vamos</a:t>
            </a:r>
            <a:r>
              <a:rPr lang="en-US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170532"/>
            <a:ext cx="8600179" cy="5687468"/>
          </a:xfrm>
        </p:spPr>
        <p:txBody>
          <a:bodyPr/>
          <a:lstStyle/>
          <a:p>
            <a:r>
              <a:rPr lang="en-US" dirty="0" err="1"/>
              <a:t>Hacer</a:t>
            </a:r>
            <a:r>
              <a:rPr lang="en-US" dirty="0"/>
              <a:t> el </a:t>
            </a:r>
            <a:r>
              <a:rPr lang="en-US" dirty="0" err="1"/>
              <a:t>trabajo</a:t>
            </a:r>
            <a:r>
              <a:rPr lang="en-US" dirty="0"/>
              <a:t> de la </a:t>
            </a:r>
            <a:r>
              <a:rPr lang="en-US" dirty="0" err="1"/>
              <a:t>campana</a:t>
            </a:r>
            <a:endParaRPr lang="en-US" dirty="0"/>
          </a:p>
          <a:p>
            <a:r>
              <a:rPr lang="en-US" dirty="0" err="1" smtClean="0"/>
              <a:t>Aprender</a:t>
            </a:r>
            <a:r>
              <a:rPr lang="en-US" dirty="0" smtClean="0"/>
              <a:t> de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entrevista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n-US" dirty="0" smtClean="0"/>
          </a:p>
          <a:p>
            <a:r>
              <a:rPr lang="en-US" dirty="0" err="1" smtClean="0"/>
              <a:t>Trabajar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</a:t>
            </a:r>
            <a:r>
              <a:rPr lang="en-US" dirty="0" err="1" smtClean="0"/>
              <a:t>entrevistas</a:t>
            </a:r>
            <a:r>
              <a:rPr lang="es-E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64033" y="4073466"/>
            <a:ext cx="3103133" cy="2639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179" y="6028872"/>
            <a:ext cx="217036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0216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 err="1"/>
              <a:t>Trabajemos</a:t>
            </a:r>
            <a:endParaRPr lang="en-US" sz="10000" b="1" dirty="0"/>
          </a:p>
        </p:txBody>
      </p:sp>
      <p:pic>
        <p:nvPicPr>
          <p:cNvPr id="8" name="qOZ1u9VpoMk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33116" y="0"/>
            <a:ext cx="3096523" cy="171966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5FEA37-59A3-463E-9095-124E4F0A0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739900"/>
            <a:ext cx="10642600" cy="509786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sz="5000" b="1" u="sng" dirty="0" smtClean="0">
                <a:solidFill>
                  <a:srgbClr val="FF0000"/>
                </a:solidFill>
              </a:rPr>
              <a:t>NO PHONES ALLOWED!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Write out script working with your partner. If you are writing it first in English, be sure to write VERY SIMPLE sentences; opt for words you know already in Spanish (Ex: instead of “I would like” use “I want”)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Split parts apart (interviewer versus interviewee)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Work on translating your ½ with your vocabulary sheets, your class notes, &amp; the Spanish/English dictionary assigned to your number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Practice your completely Spanish interview with your partner (at this step you can get your phone to time yourselves)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Memorize your parts! Keep practicing until you do not need your scripts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43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364</Words>
  <Application>Microsoft Office PowerPoint</Application>
  <PresentationFormat>Widescreen</PresentationFormat>
  <Paragraphs>56</Paragraphs>
  <Slides>9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Trabajo de la campana</vt:lpstr>
      <vt:lpstr>Hoy vamos a…</vt:lpstr>
      <vt:lpstr>PowerPoint Presentation</vt:lpstr>
      <vt:lpstr>PowerPoint Presentation</vt:lpstr>
      <vt:lpstr>PowerPoint Presentation</vt:lpstr>
      <vt:lpstr>Trabajo de la campana</vt:lpstr>
      <vt:lpstr>Hoy vamos a…</vt:lpstr>
      <vt:lpstr>Trabajemos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unidad de negocios, unidad 4</dc:title>
  <dc:creator>Misha Barbour</dc:creator>
  <cp:lastModifiedBy>Misha Barbour</cp:lastModifiedBy>
  <cp:revision>100</cp:revision>
  <dcterms:created xsi:type="dcterms:W3CDTF">2017-02-27T14:15:23Z</dcterms:created>
  <dcterms:modified xsi:type="dcterms:W3CDTF">2019-02-26T13:47:28Z</dcterms:modified>
</cp:coreProperties>
</file>