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  <p:sldMasterId id="2147483725" r:id="rId2"/>
  </p:sldMasterIdLst>
  <p:notesMasterIdLst>
    <p:notesMasterId r:id="rId42"/>
  </p:notesMasterIdLst>
  <p:handoutMasterIdLst>
    <p:handoutMasterId r:id="rId43"/>
  </p:handoutMasterIdLst>
  <p:sldIdLst>
    <p:sldId id="342" r:id="rId3"/>
    <p:sldId id="310" r:id="rId4"/>
    <p:sldId id="285" r:id="rId5"/>
    <p:sldId id="294" r:id="rId6"/>
    <p:sldId id="303" r:id="rId7"/>
    <p:sldId id="305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9" r:id="rId34"/>
    <p:sldId id="340" r:id="rId35"/>
    <p:sldId id="304" r:id="rId36"/>
    <p:sldId id="306" r:id="rId37"/>
    <p:sldId id="307" r:id="rId38"/>
    <p:sldId id="308" r:id="rId39"/>
    <p:sldId id="309" r:id="rId40"/>
    <p:sldId id="336" r:id="rId41"/>
  </p:sldIdLst>
  <p:sldSz cx="9144000" cy="6858000" type="screen4x3"/>
  <p:notesSz cx="6858000" cy="9296400"/>
  <p:custShowLst>
    <p:custShow name="Custom Show 1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000099"/>
    <a:srgbClr val="CCFFFF"/>
    <a:srgbClr val="99FFCC"/>
    <a:srgbClr val="006600"/>
    <a:srgbClr val="99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 varScale="1">
        <p:scale>
          <a:sx n="31" d="100"/>
          <a:sy n="31" d="100"/>
        </p:scale>
        <p:origin x="-1134" y="-84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C1FD5E3-65E6-43C0-BC12-10AB8F5C3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45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3DA75FB-4B7E-4AA4-ABDC-9606C3B6F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48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17BA1-F738-4C1A-A4AA-05BE1CABF27A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701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A46610-D05A-4058-9D81-BD92EFF0E6EE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742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9E4F0B-CEAF-46DA-A4AB-E370E7DF6384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48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65782A-D3A6-425B-BC7B-00E758DAFC4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769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C0A7B5-A2FD-4EE3-AEB8-1B23384E324A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7665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85B8ED-83BF-4E98-A83E-3ABD16AA4A0D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984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https://www.youtube.com/watch?v=2ETVGEDEipk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75FB-4B7E-4AA4-ABDC-9606C3B6F21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6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https://www.youtube.com/watch?v=WzE0H5T1Ddc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75FB-4B7E-4AA4-ABDC-9606C3B6F21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3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BEFC3D-56FC-4EFB-972C-F48612EB4789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895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A9FEEA-DB07-4DCA-8A8F-A585F4C16B0B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9670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942AC2-CB8C-468A-8C28-B23C475D3232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21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39A7-394A-4F25-AED5-5258EC847F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13286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8516-24F2-4BEC-9387-D5667A4125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152498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9564-50C6-47EB-9F7F-CB7445F664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62397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2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2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25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9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F75E-CFD8-4631-9AC3-CA6D4D5348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239631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9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6CE-D6DD-47BB-80CB-DE77ACF726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2289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013F-C277-4A15-B9B5-AB72ED2AC4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210357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9E26-6CD6-41D0-B995-D9821A1619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84729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05B5-EE00-4507-9AE8-B46A9B96C9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335527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01A-2703-4921-915D-7BD72ED00E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48579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CAEE-CEB0-4ACE-BFF3-856D3D44FD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819894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F0B-DBD8-4C6D-A496-9043EA6656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250752"/>
      </p:ext>
    </p:extLst>
  </p:cSld>
  <p:clrMapOvr>
    <a:masterClrMapping/>
  </p:clrMapOvr>
  <p:transition spd="med"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6C11-28C5-478F-96DE-A272FA0DEC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pull dir="r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701E9D-651A-47DC-B78C-30ADEF49F5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48FE6F-2FAA-4E66-B77D-8644075FC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04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7.xml"/><Relationship Id="rId7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24.xml"/><Relationship Id="rId4" Type="http://schemas.openxmlformats.org/officeDocument/2006/relationships/slide" Target="slide19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wmf"/><Relationship Id="rId7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9.wmf"/><Relationship Id="rId4" Type="http://schemas.openxmlformats.org/officeDocument/2006/relationships/slide" Target="slide27.xml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ETVGEDEipk" TargetMode="Externa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E0H5T1Ddc" TargetMode="Externa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6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5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90915"/>
          </a:xfrm>
        </p:spPr>
        <p:txBody>
          <a:bodyPr>
            <a:noAutofit/>
          </a:bodyPr>
          <a:lstStyle/>
          <a:p>
            <a:r>
              <a:rPr lang="en-US" sz="4500" b="1" dirty="0"/>
              <a:t>Hoy </a:t>
            </a:r>
            <a:r>
              <a:rPr lang="en-US" sz="4500" b="1" dirty="0" err="1"/>
              <a:t>vamos</a:t>
            </a:r>
            <a:r>
              <a:rPr lang="en-US" sz="4500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24590" cy="5214504"/>
          </a:xfrm>
        </p:spPr>
        <p:txBody>
          <a:bodyPr>
            <a:noAutofit/>
          </a:bodyPr>
          <a:lstStyle/>
          <a:p>
            <a:pPr marL="291465" indent="-257175"/>
            <a:r>
              <a:rPr lang="en-US" sz="3200" dirty="0" err="1" smtClean="0"/>
              <a:t>Corregir</a:t>
            </a:r>
            <a:r>
              <a:rPr lang="en-US" sz="3200" dirty="0" smtClean="0"/>
              <a:t>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examenes</a:t>
            </a:r>
            <a:endParaRPr lang="en-US" sz="3200" dirty="0" smtClean="0"/>
          </a:p>
          <a:p>
            <a:pPr marL="291465" indent="-257175"/>
            <a:r>
              <a:rPr lang="en-US" sz="3200" dirty="0" err="1" smtClean="0"/>
              <a:t>Empezar</a:t>
            </a:r>
            <a:r>
              <a:rPr lang="en-US" sz="3200" dirty="0" smtClean="0"/>
              <a:t> </a:t>
            </a:r>
            <a:r>
              <a:rPr lang="en-US" sz="3200" dirty="0" err="1" smtClean="0"/>
              <a:t>unidad</a:t>
            </a:r>
            <a:r>
              <a:rPr lang="en-US" sz="3200" dirty="0" smtClean="0"/>
              <a:t> 3 (Unit 3)</a:t>
            </a:r>
          </a:p>
          <a:p>
            <a:pPr marL="291465" indent="-257175"/>
            <a:r>
              <a:rPr lang="en-US" sz="3200" dirty="0" err="1" smtClean="0"/>
              <a:t>Aprender</a:t>
            </a:r>
            <a:endParaRPr lang="en-US" sz="3200" dirty="0" smtClean="0"/>
          </a:p>
          <a:p>
            <a:pPr marL="634365" lvl="1" indent="-257175"/>
            <a:r>
              <a:rPr lang="en-US" sz="3000" dirty="0" smtClean="0"/>
              <a:t>Los </a:t>
            </a:r>
            <a:r>
              <a:rPr lang="en-US" sz="3000" dirty="0" err="1" smtClean="0"/>
              <a:t>paises</a:t>
            </a:r>
            <a:r>
              <a:rPr lang="en-US" sz="3000" dirty="0" smtClean="0"/>
              <a:t> </a:t>
            </a:r>
            <a:r>
              <a:rPr lang="en-US" sz="3000" dirty="0" err="1" smtClean="0"/>
              <a:t>hispanohablantes</a:t>
            </a:r>
            <a:endParaRPr lang="en-US" sz="3000" dirty="0" smtClean="0"/>
          </a:p>
          <a:p>
            <a:pPr marL="634365" lvl="1" indent="-257175"/>
            <a:r>
              <a:rPr lang="en-US" sz="3000" dirty="0" smtClean="0"/>
              <a:t>Las </a:t>
            </a:r>
            <a:r>
              <a:rPr lang="en-US" sz="3000" dirty="0" err="1" smtClean="0"/>
              <a:t>ciudades</a:t>
            </a:r>
            <a:r>
              <a:rPr lang="en-US" sz="3000" dirty="0" smtClean="0"/>
              <a:t> </a:t>
            </a:r>
            <a:r>
              <a:rPr lang="en-US" sz="3000" dirty="0" err="1" smtClean="0"/>
              <a:t>capitales</a:t>
            </a:r>
            <a:endParaRPr lang="en-US" sz="3000" dirty="0" smtClean="0"/>
          </a:p>
          <a:p>
            <a:pPr marL="634365" lvl="1" indent="-257175"/>
            <a:r>
              <a:rPr lang="en-US" sz="3000" dirty="0" smtClean="0"/>
              <a:t>Las </a:t>
            </a:r>
            <a:r>
              <a:rPr lang="en-US" sz="3000" dirty="0" err="1" smtClean="0"/>
              <a:t>nacionalidades</a:t>
            </a:r>
            <a:endParaRPr lang="en-US" sz="3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057" y="4645144"/>
            <a:ext cx="2427943" cy="219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6286266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1.1, 1.3, 2.1, 2.2, 3.1, 3.2, 4.1, 4.2, &amp; 5.1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0"/>
            <a:ext cx="50040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err="1" smtClean="0"/>
              <a:t>Unit</a:t>
            </a:r>
            <a:r>
              <a:rPr lang="es-ES" sz="3500" dirty="0" smtClean="0"/>
              <a:t> 3</a:t>
            </a:r>
          </a:p>
          <a:p>
            <a:pPr algn="l"/>
            <a:r>
              <a:rPr lang="es-ES" sz="2000" dirty="0" smtClean="0">
                <a:solidFill>
                  <a:srgbClr val="FF0000"/>
                </a:solidFill>
              </a:rPr>
              <a:t>Examen</a:t>
            </a:r>
            <a:r>
              <a:rPr lang="es-ES" sz="2000" dirty="0" smtClean="0"/>
              <a:t>: lunes el 18 de septiembre </a:t>
            </a:r>
            <a:r>
              <a:rPr lang="es-ES" sz="2000" dirty="0" smtClean="0">
                <a:solidFill>
                  <a:srgbClr val="FF0000"/>
                </a:solidFill>
              </a:rPr>
              <a:t>(18/9/2017)</a:t>
            </a:r>
          </a:p>
          <a:p>
            <a:pPr algn="l"/>
            <a:r>
              <a:rPr lang="es-ES" sz="2000" dirty="0" smtClean="0"/>
              <a:t>                </a:t>
            </a:r>
            <a:r>
              <a:rPr lang="es-ES" sz="2000" dirty="0" err="1" smtClean="0"/>
              <a:t>Themes</a:t>
            </a:r>
            <a:r>
              <a:rPr lang="es-ES" sz="2000" dirty="0" smtClean="0"/>
              <a:t>/</a:t>
            </a:r>
            <a:r>
              <a:rPr lang="es-ES" sz="2000" dirty="0" err="1" smtClean="0"/>
              <a:t>Topics</a:t>
            </a:r>
            <a:r>
              <a:rPr lang="es-ES" sz="2000" dirty="0" smtClean="0"/>
              <a:t>: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300678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Hispanic Heritage Month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Geography of 21 Spanish-speaking countries with nationalities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Culture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9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WINDOWS\DESKTOP\maps\Guatemala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2004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28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15000" y="1981200"/>
            <a:ext cx="304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La Ciudad de Guatemala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5105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Guatemala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715000" y="3276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guatemalteco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5562600" y="4343400"/>
            <a:ext cx="3276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WINDOWS\DESKTOP\maps\El_Salvador_sm9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7963"/>
            <a:ext cx="4876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66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00200" y="26670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San Salvador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352" name="WordArt 40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5105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El Salvador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5257800" y="26670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salvadoreño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6248400" y="4343400"/>
            <a:ext cx="2667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5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WINDOWS\DESKTOP\maps\Honduras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05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0" y="1858963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Tegucigalpa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390" name="WordArt 30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26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Honduras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334000" y="2849563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hondureño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257800" y="3886200"/>
            <a:ext cx="3505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9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WINDOWS\DESKTOP\maps\Nicaragua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4480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410200" y="1828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Managua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26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Nicaragua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410200" y="2773363"/>
            <a:ext cx="312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n-US" sz="3200" b="1" i="1" dirty="0" smtClean="0">
                <a:solidFill>
                  <a:srgbClr val="FF0000"/>
                </a:solidFill>
              </a:rPr>
              <a:t>nicaragüense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5257800" y="3962400"/>
            <a:ext cx="3429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DESKTOP\maps\Costa_Rica_sm9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562600" y="2057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San José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71" name="WordArt 31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648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Costa Rica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562600" y="2925763"/>
            <a:ext cx="297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FF0000"/>
                </a:solidFill>
              </a:rPr>
              <a:t>costarricense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5562600" y="4038600"/>
            <a:ext cx="3124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8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WINDOWS\DESKTOP\maps\Panama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4953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26670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La Ciudad de Panamá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648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Panamá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5943600" y="2667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panameño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6477000" y="4724400"/>
            <a:ext cx="2438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54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4" name="Freeform 44"/>
          <p:cNvSpPr>
            <a:spLocks/>
          </p:cNvSpPr>
          <p:nvPr/>
        </p:nvSpPr>
        <p:spPr bwMode="auto">
          <a:xfrm>
            <a:off x="5380038" y="1574800"/>
            <a:ext cx="2828925" cy="2725738"/>
          </a:xfrm>
          <a:custGeom>
            <a:avLst/>
            <a:gdLst>
              <a:gd name="T0" fmla="*/ 159 w 1782"/>
              <a:gd name="T1" fmla="*/ 401 h 1717"/>
              <a:gd name="T2" fmla="*/ 44 w 1782"/>
              <a:gd name="T3" fmla="*/ 454 h 1717"/>
              <a:gd name="T4" fmla="*/ 0 w 1782"/>
              <a:gd name="T5" fmla="*/ 554 h 1717"/>
              <a:gd name="T6" fmla="*/ 31 w 1782"/>
              <a:gd name="T7" fmla="*/ 634 h 1717"/>
              <a:gd name="T8" fmla="*/ 81 w 1782"/>
              <a:gd name="T9" fmla="*/ 671 h 1717"/>
              <a:gd name="T10" fmla="*/ 162 w 1782"/>
              <a:gd name="T11" fmla="*/ 728 h 1717"/>
              <a:gd name="T12" fmla="*/ 322 w 1782"/>
              <a:gd name="T13" fmla="*/ 687 h 1717"/>
              <a:gd name="T14" fmla="*/ 410 w 1782"/>
              <a:gd name="T15" fmla="*/ 728 h 1717"/>
              <a:gd name="T16" fmla="*/ 501 w 1782"/>
              <a:gd name="T17" fmla="*/ 781 h 1717"/>
              <a:gd name="T18" fmla="*/ 637 w 1782"/>
              <a:gd name="T19" fmla="*/ 866 h 1717"/>
              <a:gd name="T20" fmla="*/ 726 w 1782"/>
              <a:gd name="T21" fmla="*/ 997 h 1717"/>
              <a:gd name="T22" fmla="*/ 724 w 1782"/>
              <a:gd name="T23" fmla="*/ 1111 h 1717"/>
              <a:gd name="T24" fmla="*/ 739 w 1782"/>
              <a:gd name="T25" fmla="*/ 1232 h 1717"/>
              <a:gd name="T26" fmla="*/ 834 w 1782"/>
              <a:gd name="T27" fmla="*/ 1241 h 1717"/>
              <a:gd name="T28" fmla="*/ 884 w 1782"/>
              <a:gd name="T29" fmla="*/ 1299 h 1717"/>
              <a:gd name="T30" fmla="*/ 907 w 1782"/>
              <a:gd name="T31" fmla="*/ 1395 h 1717"/>
              <a:gd name="T32" fmla="*/ 860 w 1782"/>
              <a:gd name="T33" fmla="*/ 1484 h 1717"/>
              <a:gd name="T34" fmla="*/ 783 w 1782"/>
              <a:gd name="T35" fmla="*/ 1600 h 1717"/>
              <a:gd name="T36" fmla="*/ 848 w 1782"/>
              <a:gd name="T37" fmla="*/ 1643 h 1717"/>
              <a:gd name="T38" fmla="*/ 965 w 1782"/>
              <a:gd name="T39" fmla="*/ 1703 h 1717"/>
              <a:gd name="T40" fmla="*/ 1022 w 1782"/>
              <a:gd name="T41" fmla="*/ 1615 h 1717"/>
              <a:gd name="T42" fmla="*/ 1068 w 1782"/>
              <a:gd name="T43" fmla="*/ 1572 h 1717"/>
              <a:gd name="T44" fmla="*/ 1123 w 1782"/>
              <a:gd name="T45" fmla="*/ 1406 h 1717"/>
              <a:gd name="T46" fmla="*/ 1190 w 1782"/>
              <a:gd name="T47" fmla="*/ 1365 h 1717"/>
              <a:gd name="T48" fmla="*/ 1264 w 1782"/>
              <a:gd name="T49" fmla="*/ 1333 h 1717"/>
              <a:gd name="T50" fmla="*/ 1374 w 1782"/>
              <a:gd name="T51" fmla="*/ 1333 h 1717"/>
              <a:gd name="T52" fmla="*/ 1470 w 1782"/>
              <a:gd name="T53" fmla="*/ 1234 h 1717"/>
              <a:gd name="T54" fmla="*/ 1529 w 1782"/>
              <a:gd name="T55" fmla="*/ 1177 h 1717"/>
              <a:gd name="T56" fmla="*/ 1548 w 1782"/>
              <a:gd name="T57" fmla="*/ 1092 h 1717"/>
              <a:gd name="T58" fmla="*/ 1571 w 1782"/>
              <a:gd name="T59" fmla="*/ 983 h 1717"/>
              <a:gd name="T60" fmla="*/ 1582 w 1782"/>
              <a:gd name="T61" fmla="*/ 880 h 1717"/>
              <a:gd name="T62" fmla="*/ 1611 w 1782"/>
              <a:gd name="T63" fmla="*/ 877 h 1717"/>
              <a:gd name="T64" fmla="*/ 1714 w 1782"/>
              <a:gd name="T65" fmla="*/ 755 h 1717"/>
              <a:gd name="T66" fmla="*/ 1782 w 1782"/>
              <a:gd name="T67" fmla="*/ 673 h 1717"/>
              <a:gd name="T68" fmla="*/ 1773 w 1782"/>
              <a:gd name="T69" fmla="*/ 552 h 1717"/>
              <a:gd name="T70" fmla="*/ 1688 w 1782"/>
              <a:gd name="T71" fmla="*/ 497 h 1717"/>
              <a:gd name="T72" fmla="*/ 1585 w 1782"/>
              <a:gd name="T73" fmla="*/ 389 h 1717"/>
              <a:gd name="T74" fmla="*/ 1384 w 1782"/>
              <a:gd name="T75" fmla="*/ 359 h 1717"/>
              <a:gd name="T76" fmla="*/ 1342 w 1782"/>
              <a:gd name="T77" fmla="*/ 332 h 1717"/>
              <a:gd name="T78" fmla="*/ 1320 w 1782"/>
              <a:gd name="T79" fmla="*/ 291 h 1717"/>
              <a:gd name="T80" fmla="*/ 1221 w 1782"/>
              <a:gd name="T81" fmla="*/ 261 h 1717"/>
              <a:gd name="T82" fmla="*/ 1190 w 1782"/>
              <a:gd name="T83" fmla="*/ 238 h 1717"/>
              <a:gd name="T84" fmla="*/ 1069 w 1782"/>
              <a:gd name="T85" fmla="*/ 229 h 1717"/>
              <a:gd name="T86" fmla="*/ 1069 w 1782"/>
              <a:gd name="T87" fmla="*/ 112 h 1717"/>
              <a:gd name="T88" fmla="*/ 1029 w 1782"/>
              <a:gd name="T89" fmla="*/ 41 h 1717"/>
              <a:gd name="T90" fmla="*/ 923 w 1782"/>
              <a:gd name="T91" fmla="*/ 138 h 1717"/>
              <a:gd name="T92" fmla="*/ 828 w 1782"/>
              <a:gd name="T93" fmla="*/ 142 h 1717"/>
              <a:gd name="T94" fmla="*/ 729 w 1782"/>
              <a:gd name="T95" fmla="*/ 155 h 1717"/>
              <a:gd name="T96" fmla="*/ 653 w 1782"/>
              <a:gd name="T97" fmla="*/ 142 h 1717"/>
              <a:gd name="T98" fmla="*/ 618 w 1782"/>
              <a:gd name="T99" fmla="*/ 18 h 1717"/>
              <a:gd name="T100" fmla="*/ 554 w 1782"/>
              <a:gd name="T101" fmla="*/ 21 h 1717"/>
              <a:gd name="T102" fmla="*/ 420 w 1782"/>
              <a:gd name="T103" fmla="*/ 27 h 1717"/>
              <a:gd name="T104" fmla="*/ 405 w 1782"/>
              <a:gd name="T105" fmla="*/ 60 h 1717"/>
              <a:gd name="T106" fmla="*/ 417 w 1782"/>
              <a:gd name="T107" fmla="*/ 144 h 1717"/>
              <a:gd name="T108" fmla="*/ 378 w 1782"/>
              <a:gd name="T109" fmla="*/ 181 h 1717"/>
              <a:gd name="T110" fmla="*/ 268 w 1782"/>
              <a:gd name="T111" fmla="*/ 135 h 1717"/>
              <a:gd name="T112" fmla="*/ 236 w 1782"/>
              <a:gd name="T113" fmla="*/ 121 h 1717"/>
              <a:gd name="T114" fmla="*/ 212 w 1782"/>
              <a:gd name="T115" fmla="*/ 198 h 1717"/>
              <a:gd name="T116" fmla="*/ 169 w 1782"/>
              <a:gd name="T117" fmla="*/ 258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2" h="1717">
                <a:moveTo>
                  <a:pt x="169" y="258"/>
                </a:moveTo>
                <a:lnTo>
                  <a:pt x="163" y="387"/>
                </a:lnTo>
                <a:lnTo>
                  <a:pt x="159" y="401"/>
                </a:lnTo>
                <a:lnTo>
                  <a:pt x="152" y="412"/>
                </a:lnTo>
                <a:lnTo>
                  <a:pt x="88" y="432"/>
                </a:lnTo>
                <a:lnTo>
                  <a:pt x="44" y="454"/>
                </a:lnTo>
                <a:lnTo>
                  <a:pt x="21" y="499"/>
                </a:lnTo>
                <a:lnTo>
                  <a:pt x="24" y="525"/>
                </a:lnTo>
                <a:lnTo>
                  <a:pt x="0" y="554"/>
                </a:lnTo>
                <a:lnTo>
                  <a:pt x="0" y="588"/>
                </a:lnTo>
                <a:lnTo>
                  <a:pt x="21" y="606"/>
                </a:lnTo>
                <a:lnTo>
                  <a:pt x="31" y="634"/>
                </a:lnTo>
                <a:lnTo>
                  <a:pt x="31" y="660"/>
                </a:lnTo>
                <a:lnTo>
                  <a:pt x="63" y="648"/>
                </a:lnTo>
                <a:lnTo>
                  <a:pt x="81" y="671"/>
                </a:lnTo>
                <a:lnTo>
                  <a:pt x="112" y="671"/>
                </a:lnTo>
                <a:lnTo>
                  <a:pt x="140" y="649"/>
                </a:lnTo>
                <a:lnTo>
                  <a:pt x="162" y="728"/>
                </a:lnTo>
                <a:lnTo>
                  <a:pt x="197" y="735"/>
                </a:lnTo>
                <a:lnTo>
                  <a:pt x="265" y="716"/>
                </a:lnTo>
                <a:lnTo>
                  <a:pt x="322" y="687"/>
                </a:lnTo>
                <a:lnTo>
                  <a:pt x="367" y="649"/>
                </a:lnTo>
                <a:lnTo>
                  <a:pt x="403" y="691"/>
                </a:lnTo>
                <a:lnTo>
                  <a:pt x="410" y="728"/>
                </a:lnTo>
                <a:lnTo>
                  <a:pt x="410" y="756"/>
                </a:lnTo>
                <a:lnTo>
                  <a:pt x="463" y="783"/>
                </a:lnTo>
                <a:lnTo>
                  <a:pt x="501" y="781"/>
                </a:lnTo>
                <a:lnTo>
                  <a:pt x="549" y="813"/>
                </a:lnTo>
                <a:lnTo>
                  <a:pt x="604" y="831"/>
                </a:lnTo>
                <a:lnTo>
                  <a:pt x="637" y="866"/>
                </a:lnTo>
                <a:lnTo>
                  <a:pt x="632" y="951"/>
                </a:lnTo>
                <a:lnTo>
                  <a:pt x="719" y="951"/>
                </a:lnTo>
                <a:lnTo>
                  <a:pt x="726" y="997"/>
                </a:lnTo>
                <a:lnTo>
                  <a:pt x="742" y="1022"/>
                </a:lnTo>
                <a:lnTo>
                  <a:pt x="742" y="1071"/>
                </a:lnTo>
                <a:lnTo>
                  <a:pt x="724" y="1111"/>
                </a:lnTo>
                <a:lnTo>
                  <a:pt x="743" y="1150"/>
                </a:lnTo>
                <a:lnTo>
                  <a:pt x="743" y="1189"/>
                </a:lnTo>
                <a:lnTo>
                  <a:pt x="739" y="1232"/>
                </a:lnTo>
                <a:lnTo>
                  <a:pt x="774" y="1232"/>
                </a:lnTo>
                <a:lnTo>
                  <a:pt x="820" y="1234"/>
                </a:lnTo>
                <a:lnTo>
                  <a:pt x="834" y="1241"/>
                </a:lnTo>
                <a:lnTo>
                  <a:pt x="855" y="1259"/>
                </a:lnTo>
                <a:lnTo>
                  <a:pt x="867" y="1306"/>
                </a:lnTo>
                <a:lnTo>
                  <a:pt x="884" y="1299"/>
                </a:lnTo>
                <a:lnTo>
                  <a:pt x="896" y="1384"/>
                </a:lnTo>
                <a:lnTo>
                  <a:pt x="903" y="1394"/>
                </a:lnTo>
                <a:lnTo>
                  <a:pt x="907" y="1395"/>
                </a:lnTo>
                <a:lnTo>
                  <a:pt x="923" y="1426"/>
                </a:lnTo>
                <a:lnTo>
                  <a:pt x="910" y="1459"/>
                </a:lnTo>
                <a:lnTo>
                  <a:pt x="860" y="1484"/>
                </a:lnTo>
                <a:lnTo>
                  <a:pt x="809" y="1530"/>
                </a:lnTo>
                <a:lnTo>
                  <a:pt x="783" y="1553"/>
                </a:lnTo>
                <a:lnTo>
                  <a:pt x="783" y="1600"/>
                </a:lnTo>
                <a:lnTo>
                  <a:pt x="806" y="1617"/>
                </a:lnTo>
                <a:lnTo>
                  <a:pt x="810" y="1647"/>
                </a:lnTo>
                <a:lnTo>
                  <a:pt x="848" y="1643"/>
                </a:lnTo>
                <a:lnTo>
                  <a:pt x="896" y="1672"/>
                </a:lnTo>
                <a:lnTo>
                  <a:pt x="940" y="1717"/>
                </a:lnTo>
                <a:lnTo>
                  <a:pt x="965" y="1703"/>
                </a:lnTo>
                <a:lnTo>
                  <a:pt x="995" y="1675"/>
                </a:lnTo>
                <a:lnTo>
                  <a:pt x="1004" y="1631"/>
                </a:lnTo>
                <a:lnTo>
                  <a:pt x="1022" y="1615"/>
                </a:lnTo>
                <a:lnTo>
                  <a:pt x="1033" y="1610"/>
                </a:lnTo>
                <a:lnTo>
                  <a:pt x="1047" y="1589"/>
                </a:lnTo>
                <a:lnTo>
                  <a:pt x="1068" y="1572"/>
                </a:lnTo>
                <a:lnTo>
                  <a:pt x="1112" y="1519"/>
                </a:lnTo>
                <a:lnTo>
                  <a:pt x="1112" y="1429"/>
                </a:lnTo>
                <a:lnTo>
                  <a:pt x="1123" y="1406"/>
                </a:lnTo>
                <a:lnTo>
                  <a:pt x="1144" y="1385"/>
                </a:lnTo>
                <a:lnTo>
                  <a:pt x="1176" y="1385"/>
                </a:lnTo>
                <a:lnTo>
                  <a:pt x="1190" y="1365"/>
                </a:lnTo>
                <a:lnTo>
                  <a:pt x="1220" y="1365"/>
                </a:lnTo>
                <a:lnTo>
                  <a:pt x="1260" y="1338"/>
                </a:lnTo>
                <a:lnTo>
                  <a:pt x="1264" y="1333"/>
                </a:lnTo>
                <a:lnTo>
                  <a:pt x="1313" y="1317"/>
                </a:lnTo>
                <a:lnTo>
                  <a:pt x="1341" y="1310"/>
                </a:lnTo>
                <a:lnTo>
                  <a:pt x="1374" y="1333"/>
                </a:lnTo>
                <a:lnTo>
                  <a:pt x="1410" y="1306"/>
                </a:lnTo>
                <a:lnTo>
                  <a:pt x="1416" y="1285"/>
                </a:lnTo>
                <a:lnTo>
                  <a:pt x="1470" y="1234"/>
                </a:lnTo>
                <a:lnTo>
                  <a:pt x="1483" y="1207"/>
                </a:lnTo>
                <a:lnTo>
                  <a:pt x="1504" y="1191"/>
                </a:lnTo>
                <a:lnTo>
                  <a:pt x="1529" y="1177"/>
                </a:lnTo>
                <a:lnTo>
                  <a:pt x="1527" y="1147"/>
                </a:lnTo>
                <a:lnTo>
                  <a:pt x="1534" y="1103"/>
                </a:lnTo>
                <a:lnTo>
                  <a:pt x="1548" y="1092"/>
                </a:lnTo>
                <a:lnTo>
                  <a:pt x="1548" y="1068"/>
                </a:lnTo>
                <a:lnTo>
                  <a:pt x="1560" y="1033"/>
                </a:lnTo>
                <a:lnTo>
                  <a:pt x="1571" y="983"/>
                </a:lnTo>
                <a:lnTo>
                  <a:pt x="1573" y="950"/>
                </a:lnTo>
                <a:lnTo>
                  <a:pt x="1578" y="912"/>
                </a:lnTo>
                <a:lnTo>
                  <a:pt x="1582" y="880"/>
                </a:lnTo>
                <a:lnTo>
                  <a:pt x="1593" y="866"/>
                </a:lnTo>
                <a:lnTo>
                  <a:pt x="1603" y="866"/>
                </a:lnTo>
                <a:lnTo>
                  <a:pt x="1611" y="877"/>
                </a:lnTo>
                <a:lnTo>
                  <a:pt x="1645" y="813"/>
                </a:lnTo>
                <a:lnTo>
                  <a:pt x="1681" y="783"/>
                </a:lnTo>
                <a:lnTo>
                  <a:pt x="1714" y="755"/>
                </a:lnTo>
                <a:lnTo>
                  <a:pt x="1727" y="733"/>
                </a:lnTo>
                <a:lnTo>
                  <a:pt x="1749" y="706"/>
                </a:lnTo>
                <a:lnTo>
                  <a:pt x="1782" y="673"/>
                </a:lnTo>
                <a:lnTo>
                  <a:pt x="1782" y="602"/>
                </a:lnTo>
                <a:lnTo>
                  <a:pt x="1775" y="581"/>
                </a:lnTo>
                <a:lnTo>
                  <a:pt x="1773" y="552"/>
                </a:lnTo>
                <a:lnTo>
                  <a:pt x="1773" y="542"/>
                </a:lnTo>
                <a:lnTo>
                  <a:pt x="1752" y="525"/>
                </a:lnTo>
                <a:lnTo>
                  <a:pt x="1688" y="497"/>
                </a:lnTo>
                <a:lnTo>
                  <a:pt x="1665" y="487"/>
                </a:lnTo>
                <a:lnTo>
                  <a:pt x="1642" y="467"/>
                </a:lnTo>
                <a:lnTo>
                  <a:pt x="1585" y="389"/>
                </a:lnTo>
                <a:lnTo>
                  <a:pt x="1534" y="389"/>
                </a:lnTo>
                <a:lnTo>
                  <a:pt x="1398" y="348"/>
                </a:lnTo>
                <a:lnTo>
                  <a:pt x="1384" y="359"/>
                </a:lnTo>
                <a:lnTo>
                  <a:pt x="1362" y="369"/>
                </a:lnTo>
                <a:lnTo>
                  <a:pt x="1341" y="361"/>
                </a:lnTo>
                <a:lnTo>
                  <a:pt x="1342" y="332"/>
                </a:lnTo>
                <a:lnTo>
                  <a:pt x="1355" y="312"/>
                </a:lnTo>
                <a:lnTo>
                  <a:pt x="1328" y="311"/>
                </a:lnTo>
                <a:lnTo>
                  <a:pt x="1320" y="291"/>
                </a:lnTo>
                <a:lnTo>
                  <a:pt x="1284" y="277"/>
                </a:lnTo>
                <a:lnTo>
                  <a:pt x="1249" y="266"/>
                </a:lnTo>
                <a:lnTo>
                  <a:pt x="1221" y="261"/>
                </a:lnTo>
                <a:lnTo>
                  <a:pt x="1192" y="283"/>
                </a:lnTo>
                <a:lnTo>
                  <a:pt x="1178" y="272"/>
                </a:lnTo>
                <a:lnTo>
                  <a:pt x="1190" y="238"/>
                </a:lnTo>
                <a:lnTo>
                  <a:pt x="1104" y="227"/>
                </a:lnTo>
                <a:lnTo>
                  <a:pt x="1091" y="238"/>
                </a:lnTo>
                <a:lnTo>
                  <a:pt x="1069" y="229"/>
                </a:lnTo>
                <a:lnTo>
                  <a:pt x="1015" y="251"/>
                </a:lnTo>
                <a:lnTo>
                  <a:pt x="1114" y="155"/>
                </a:lnTo>
                <a:lnTo>
                  <a:pt x="1069" y="112"/>
                </a:lnTo>
                <a:lnTo>
                  <a:pt x="1069" y="105"/>
                </a:lnTo>
                <a:lnTo>
                  <a:pt x="1061" y="66"/>
                </a:lnTo>
                <a:lnTo>
                  <a:pt x="1029" y="41"/>
                </a:lnTo>
                <a:lnTo>
                  <a:pt x="995" y="66"/>
                </a:lnTo>
                <a:lnTo>
                  <a:pt x="952" y="130"/>
                </a:lnTo>
                <a:lnTo>
                  <a:pt x="923" y="138"/>
                </a:lnTo>
                <a:lnTo>
                  <a:pt x="892" y="121"/>
                </a:lnTo>
                <a:lnTo>
                  <a:pt x="852" y="121"/>
                </a:lnTo>
                <a:lnTo>
                  <a:pt x="828" y="142"/>
                </a:lnTo>
                <a:lnTo>
                  <a:pt x="790" y="142"/>
                </a:lnTo>
                <a:lnTo>
                  <a:pt x="774" y="153"/>
                </a:lnTo>
                <a:lnTo>
                  <a:pt x="729" y="155"/>
                </a:lnTo>
                <a:lnTo>
                  <a:pt x="685" y="162"/>
                </a:lnTo>
                <a:lnTo>
                  <a:pt x="671" y="178"/>
                </a:lnTo>
                <a:lnTo>
                  <a:pt x="653" y="142"/>
                </a:lnTo>
                <a:lnTo>
                  <a:pt x="653" y="52"/>
                </a:lnTo>
                <a:lnTo>
                  <a:pt x="639" y="39"/>
                </a:lnTo>
                <a:lnTo>
                  <a:pt x="618" y="18"/>
                </a:lnTo>
                <a:lnTo>
                  <a:pt x="595" y="0"/>
                </a:lnTo>
                <a:lnTo>
                  <a:pt x="580" y="21"/>
                </a:lnTo>
                <a:lnTo>
                  <a:pt x="554" y="21"/>
                </a:lnTo>
                <a:lnTo>
                  <a:pt x="520" y="34"/>
                </a:lnTo>
                <a:lnTo>
                  <a:pt x="438" y="32"/>
                </a:lnTo>
                <a:lnTo>
                  <a:pt x="420" y="27"/>
                </a:lnTo>
                <a:lnTo>
                  <a:pt x="388" y="13"/>
                </a:lnTo>
                <a:lnTo>
                  <a:pt x="395" y="35"/>
                </a:lnTo>
                <a:lnTo>
                  <a:pt x="405" y="60"/>
                </a:lnTo>
                <a:lnTo>
                  <a:pt x="425" y="95"/>
                </a:lnTo>
                <a:lnTo>
                  <a:pt x="444" y="119"/>
                </a:lnTo>
                <a:lnTo>
                  <a:pt x="417" y="144"/>
                </a:lnTo>
                <a:lnTo>
                  <a:pt x="398" y="156"/>
                </a:lnTo>
                <a:lnTo>
                  <a:pt x="393" y="169"/>
                </a:lnTo>
                <a:lnTo>
                  <a:pt x="378" y="181"/>
                </a:lnTo>
                <a:lnTo>
                  <a:pt x="361" y="183"/>
                </a:lnTo>
                <a:lnTo>
                  <a:pt x="308" y="166"/>
                </a:lnTo>
                <a:lnTo>
                  <a:pt x="268" y="135"/>
                </a:lnTo>
                <a:lnTo>
                  <a:pt x="258" y="117"/>
                </a:lnTo>
                <a:lnTo>
                  <a:pt x="246" y="134"/>
                </a:lnTo>
                <a:lnTo>
                  <a:pt x="236" y="121"/>
                </a:lnTo>
                <a:lnTo>
                  <a:pt x="166" y="156"/>
                </a:lnTo>
                <a:lnTo>
                  <a:pt x="172" y="173"/>
                </a:lnTo>
                <a:lnTo>
                  <a:pt x="212" y="198"/>
                </a:lnTo>
                <a:lnTo>
                  <a:pt x="158" y="199"/>
                </a:lnTo>
                <a:lnTo>
                  <a:pt x="147" y="247"/>
                </a:lnTo>
                <a:lnTo>
                  <a:pt x="169" y="258"/>
                </a:lnTo>
                <a:close/>
              </a:path>
            </a:pathLst>
          </a:custGeom>
          <a:solidFill>
            <a:srgbClr val="0080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65" name="Freeform 45">
            <a:hlinkClick r:id="rId2" action="ppaction://hlinksldjump"/>
          </p:cNvPr>
          <p:cNvSpPr>
            <a:spLocks/>
          </p:cNvSpPr>
          <p:nvPr/>
        </p:nvSpPr>
        <p:spPr bwMode="auto">
          <a:xfrm>
            <a:off x="4951413" y="1079500"/>
            <a:ext cx="920750" cy="1152525"/>
          </a:xfrm>
          <a:custGeom>
            <a:avLst/>
            <a:gdLst>
              <a:gd name="T0" fmla="*/ 351 w 580"/>
              <a:gd name="T1" fmla="*/ 14 h 726"/>
              <a:gd name="T2" fmla="*/ 314 w 580"/>
              <a:gd name="T3" fmla="*/ 50 h 726"/>
              <a:gd name="T4" fmla="*/ 297 w 580"/>
              <a:gd name="T5" fmla="*/ 74 h 726"/>
              <a:gd name="T6" fmla="*/ 282 w 580"/>
              <a:gd name="T7" fmla="*/ 120 h 726"/>
              <a:gd name="T8" fmla="*/ 291 w 580"/>
              <a:gd name="T9" fmla="*/ 156 h 726"/>
              <a:gd name="T10" fmla="*/ 329 w 580"/>
              <a:gd name="T11" fmla="*/ 215 h 726"/>
              <a:gd name="T12" fmla="*/ 436 w 580"/>
              <a:gd name="T13" fmla="*/ 237 h 726"/>
              <a:gd name="T14" fmla="*/ 474 w 580"/>
              <a:gd name="T15" fmla="*/ 261 h 726"/>
              <a:gd name="T16" fmla="*/ 503 w 580"/>
              <a:gd name="T17" fmla="*/ 252 h 726"/>
              <a:gd name="T18" fmla="*/ 527 w 580"/>
              <a:gd name="T19" fmla="*/ 262 h 726"/>
              <a:gd name="T20" fmla="*/ 525 w 580"/>
              <a:gd name="T21" fmla="*/ 287 h 726"/>
              <a:gd name="T22" fmla="*/ 507 w 580"/>
              <a:gd name="T23" fmla="*/ 298 h 726"/>
              <a:gd name="T24" fmla="*/ 506 w 580"/>
              <a:gd name="T25" fmla="*/ 323 h 726"/>
              <a:gd name="T26" fmla="*/ 528 w 580"/>
              <a:gd name="T27" fmla="*/ 364 h 726"/>
              <a:gd name="T28" fmla="*/ 570 w 580"/>
              <a:gd name="T29" fmla="*/ 411 h 726"/>
              <a:gd name="T30" fmla="*/ 580 w 580"/>
              <a:gd name="T31" fmla="*/ 479 h 726"/>
              <a:gd name="T32" fmla="*/ 539 w 580"/>
              <a:gd name="T33" fmla="*/ 447 h 726"/>
              <a:gd name="T34" fmla="*/ 528 w 580"/>
              <a:gd name="T35" fmla="*/ 428 h 726"/>
              <a:gd name="T36" fmla="*/ 516 w 580"/>
              <a:gd name="T37" fmla="*/ 443 h 726"/>
              <a:gd name="T38" fmla="*/ 507 w 580"/>
              <a:gd name="T39" fmla="*/ 433 h 726"/>
              <a:gd name="T40" fmla="*/ 436 w 580"/>
              <a:gd name="T41" fmla="*/ 468 h 726"/>
              <a:gd name="T42" fmla="*/ 442 w 580"/>
              <a:gd name="T43" fmla="*/ 486 h 726"/>
              <a:gd name="T44" fmla="*/ 461 w 580"/>
              <a:gd name="T45" fmla="*/ 497 h 726"/>
              <a:gd name="T46" fmla="*/ 484 w 580"/>
              <a:gd name="T47" fmla="*/ 510 h 726"/>
              <a:gd name="T48" fmla="*/ 429 w 580"/>
              <a:gd name="T49" fmla="*/ 511 h 726"/>
              <a:gd name="T50" fmla="*/ 420 w 580"/>
              <a:gd name="T51" fmla="*/ 559 h 726"/>
              <a:gd name="T52" fmla="*/ 440 w 580"/>
              <a:gd name="T53" fmla="*/ 570 h 726"/>
              <a:gd name="T54" fmla="*/ 432 w 580"/>
              <a:gd name="T55" fmla="*/ 715 h 726"/>
              <a:gd name="T56" fmla="*/ 424 w 580"/>
              <a:gd name="T57" fmla="*/ 726 h 726"/>
              <a:gd name="T58" fmla="*/ 397 w 580"/>
              <a:gd name="T59" fmla="*/ 713 h 726"/>
              <a:gd name="T60" fmla="*/ 394 w 580"/>
              <a:gd name="T61" fmla="*/ 648 h 726"/>
              <a:gd name="T62" fmla="*/ 404 w 580"/>
              <a:gd name="T63" fmla="*/ 639 h 726"/>
              <a:gd name="T64" fmla="*/ 397 w 580"/>
              <a:gd name="T65" fmla="*/ 624 h 726"/>
              <a:gd name="T66" fmla="*/ 383 w 580"/>
              <a:gd name="T67" fmla="*/ 617 h 726"/>
              <a:gd name="T68" fmla="*/ 332 w 580"/>
              <a:gd name="T69" fmla="*/ 617 h 726"/>
              <a:gd name="T70" fmla="*/ 309 w 580"/>
              <a:gd name="T71" fmla="*/ 628 h 726"/>
              <a:gd name="T72" fmla="*/ 286 w 580"/>
              <a:gd name="T73" fmla="*/ 610 h 726"/>
              <a:gd name="T74" fmla="*/ 254 w 580"/>
              <a:gd name="T75" fmla="*/ 598 h 726"/>
              <a:gd name="T76" fmla="*/ 219 w 580"/>
              <a:gd name="T77" fmla="*/ 584 h 726"/>
              <a:gd name="T78" fmla="*/ 219 w 580"/>
              <a:gd name="T79" fmla="*/ 550 h 726"/>
              <a:gd name="T80" fmla="*/ 184 w 580"/>
              <a:gd name="T81" fmla="*/ 550 h 726"/>
              <a:gd name="T82" fmla="*/ 81 w 580"/>
              <a:gd name="T83" fmla="*/ 506 h 726"/>
              <a:gd name="T84" fmla="*/ 0 w 580"/>
              <a:gd name="T85" fmla="*/ 511 h 726"/>
              <a:gd name="T86" fmla="*/ 74 w 580"/>
              <a:gd name="T87" fmla="*/ 389 h 726"/>
              <a:gd name="T88" fmla="*/ 74 w 580"/>
              <a:gd name="T89" fmla="*/ 248 h 726"/>
              <a:gd name="T90" fmla="*/ 113 w 580"/>
              <a:gd name="T91" fmla="*/ 181 h 726"/>
              <a:gd name="T92" fmla="*/ 138 w 580"/>
              <a:gd name="T93" fmla="*/ 140 h 726"/>
              <a:gd name="T94" fmla="*/ 163 w 580"/>
              <a:gd name="T95" fmla="*/ 130 h 726"/>
              <a:gd name="T96" fmla="*/ 195 w 580"/>
              <a:gd name="T97" fmla="*/ 56 h 726"/>
              <a:gd name="T98" fmla="*/ 216 w 580"/>
              <a:gd name="T99" fmla="*/ 66 h 726"/>
              <a:gd name="T100" fmla="*/ 233 w 580"/>
              <a:gd name="T101" fmla="*/ 39 h 726"/>
              <a:gd name="T102" fmla="*/ 333 w 580"/>
              <a:gd name="T103" fmla="*/ 0 h 726"/>
              <a:gd name="T104" fmla="*/ 351 w 580"/>
              <a:gd name="T105" fmla="*/ 14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0" h="726">
                <a:moveTo>
                  <a:pt x="351" y="14"/>
                </a:moveTo>
                <a:lnTo>
                  <a:pt x="314" y="50"/>
                </a:lnTo>
                <a:lnTo>
                  <a:pt x="297" y="74"/>
                </a:lnTo>
                <a:lnTo>
                  <a:pt x="282" y="120"/>
                </a:lnTo>
                <a:lnTo>
                  <a:pt x="291" y="156"/>
                </a:lnTo>
                <a:lnTo>
                  <a:pt x="329" y="215"/>
                </a:lnTo>
                <a:lnTo>
                  <a:pt x="436" y="237"/>
                </a:lnTo>
                <a:lnTo>
                  <a:pt x="474" y="261"/>
                </a:lnTo>
                <a:lnTo>
                  <a:pt x="503" y="252"/>
                </a:lnTo>
                <a:lnTo>
                  <a:pt x="527" y="262"/>
                </a:lnTo>
                <a:lnTo>
                  <a:pt x="525" y="287"/>
                </a:lnTo>
                <a:lnTo>
                  <a:pt x="507" y="298"/>
                </a:lnTo>
                <a:lnTo>
                  <a:pt x="506" y="323"/>
                </a:lnTo>
                <a:lnTo>
                  <a:pt x="528" y="364"/>
                </a:lnTo>
                <a:lnTo>
                  <a:pt x="570" y="411"/>
                </a:lnTo>
                <a:lnTo>
                  <a:pt x="580" y="479"/>
                </a:lnTo>
                <a:lnTo>
                  <a:pt x="539" y="447"/>
                </a:lnTo>
                <a:lnTo>
                  <a:pt x="528" y="428"/>
                </a:lnTo>
                <a:lnTo>
                  <a:pt x="516" y="443"/>
                </a:lnTo>
                <a:lnTo>
                  <a:pt x="507" y="433"/>
                </a:lnTo>
                <a:lnTo>
                  <a:pt x="436" y="468"/>
                </a:lnTo>
                <a:lnTo>
                  <a:pt x="442" y="486"/>
                </a:lnTo>
                <a:lnTo>
                  <a:pt x="461" y="497"/>
                </a:lnTo>
                <a:lnTo>
                  <a:pt x="484" y="510"/>
                </a:lnTo>
                <a:lnTo>
                  <a:pt x="429" y="511"/>
                </a:lnTo>
                <a:lnTo>
                  <a:pt x="420" y="559"/>
                </a:lnTo>
                <a:lnTo>
                  <a:pt x="440" y="570"/>
                </a:lnTo>
                <a:lnTo>
                  <a:pt x="432" y="715"/>
                </a:lnTo>
                <a:lnTo>
                  <a:pt x="424" y="726"/>
                </a:lnTo>
                <a:lnTo>
                  <a:pt x="397" y="713"/>
                </a:lnTo>
                <a:lnTo>
                  <a:pt x="394" y="648"/>
                </a:lnTo>
                <a:lnTo>
                  <a:pt x="404" y="639"/>
                </a:lnTo>
                <a:lnTo>
                  <a:pt x="397" y="624"/>
                </a:lnTo>
                <a:lnTo>
                  <a:pt x="383" y="617"/>
                </a:lnTo>
                <a:lnTo>
                  <a:pt x="332" y="617"/>
                </a:lnTo>
                <a:lnTo>
                  <a:pt x="309" y="628"/>
                </a:lnTo>
                <a:lnTo>
                  <a:pt x="286" y="610"/>
                </a:lnTo>
                <a:lnTo>
                  <a:pt x="254" y="598"/>
                </a:lnTo>
                <a:lnTo>
                  <a:pt x="219" y="584"/>
                </a:lnTo>
                <a:lnTo>
                  <a:pt x="219" y="550"/>
                </a:lnTo>
                <a:lnTo>
                  <a:pt x="184" y="550"/>
                </a:lnTo>
                <a:lnTo>
                  <a:pt x="81" y="506"/>
                </a:lnTo>
                <a:lnTo>
                  <a:pt x="0" y="511"/>
                </a:lnTo>
                <a:lnTo>
                  <a:pt x="74" y="389"/>
                </a:lnTo>
                <a:lnTo>
                  <a:pt x="74" y="248"/>
                </a:lnTo>
                <a:lnTo>
                  <a:pt x="113" y="181"/>
                </a:lnTo>
                <a:lnTo>
                  <a:pt x="138" y="140"/>
                </a:lnTo>
                <a:lnTo>
                  <a:pt x="163" y="130"/>
                </a:lnTo>
                <a:lnTo>
                  <a:pt x="195" y="56"/>
                </a:lnTo>
                <a:lnTo>
                  <a:pt x="216" y="66"/>
                </a:lnTo>
                <a:lnTo>
                  <a:pt x="233" y="39"/>
                </a:lnTo>
                <a:lnTo>
                  <a:pt x="333" y="0"/>
                </a:lnTo>
                <a:lnTo>
                  <a:pt x="351" y="14"/>
                </a:lnTo>
                <a:close/>
              </a:path>
            </a:pathLst>
          </a:custGeom>
          <a:solidFill>
            <a:srgbClr val="7F5F3F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66" name="Freeform 4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5399088" y="1128713"/>
            <a:ext cx="1014412" cy="736600"/>
          </a:xfrm>
          <a:custGeom>
            <a:avLst/>
            <a:gdLst>
              <a:gd name="T0" fmla="*/ 32 w 639"/>
              <a:gd name="T1" fmla="*/ 19 h 464"/>
              <a:gd name="T2" fmla="*/ 51 w 639"/>
              <a:gd name="T3" fmla="*/ 47 h 464"/>
              <a:gd name="T4" fmla="*/ 51 w 639"/>
              <a:gd name="T5" fmla="*/ 88 h 464"/>
              <a:gd name="T6" fmla="*/ 68 w 639"/>
              <a:gd name="T7" fmla="*/ 102 h 464"/>
              <a:gd name="T8" fmla="*/ 99 w 639"/>
              <a:gd name="T9" fmla="*/ 99 h 464"/>
              <a:gd name="T10" fmla="*/ 99 w 639"/>
              <a:gd name="T11" fmla="*/ 24 h 464"/>
              <a:gd name="T12" fmla="*/ 153 w 639"/>
              <a:gd name="T13" fmla="*/ 0 h 464"/>
              <a:gd name="T14" fmla="*/ 214 w 639"/>
              <a:gd name="T15" fmla="*/ 3 h 464"/>
              <a:gd name="T16" fmla="*/ 245 w 639"/>
              <a:gd name="T17" fmla="*/ 22 h 464"/>
              <a:gd name="T18" fmla="*/ 308 w 639"/>
              <a:gd name="T19" fmla="*/ 24 h 464"/>
              <a:gd name="T20" fmla="*/ 344 w 639"/>
              <a:gd name="T21" fmla="*/ 32 h 464"/>
              <a:gd name="T22" fmla="*/ 521 w 639"/>
              <a:gd name="T23" fmla="*/ 13 h 464"/>
              <a:gd name="T24" fmla="*/ 496 w 639"/>
              <a:gd name="T25" fmla="*/ 36 h 464"/>
              <a:gd name="T26" fmla="*/ 521 w 639"/>
              <a:gd name="T27" fmla="*/ 47 h 464"/>
              <a:gd name="T28" fmla="*/ 544 w 639"/>
              <a:gd name="T29" fmla="*/ 67 h 464"/>
              <a:gd name="T30" fmla="*/ 574 w 639"/>
              <a:gd name="T31" fmla="*/ 75 h 464"/>
              <a:gd name="T32" fmla="*/ 574 w 639"/>
              <a:gd name="T33" fmla="*/ 109 h 464"/>
              <a:gd name="T34" fmla="*/ 639 w 639"/>
              <a:gd name="T35" fmla="*/ 122 h 464"/>
              <a:gd name="T36" fmla="*/ 593 w 639"/>
              <a:gd name="T37" fmla="*/ 155 h 464"/>
              <a:gd name="T38" fmla="*/ 593 w 639"/>
              <a:gd name="T39" fmla="*/ 160 h 464"/>
              <a:gd name="T40" fmla="*/ 607 w 639"/>
              <a:gd name="T41" fmla="*/ 180 h 464"/>
              <a:gd name="T42" fmla="*/ 595 w 639"/>
              <a:gd name="T43" fmla="*/ 189 h 464"/>
              <a:gd name="T44" fmla="*/ 574 w 639"/>
              <a:gd name="T45" fmla="*/ 187 h 464"/>
              <a:gd name="T46" fmla="*/ 561 w 639"/>
              <a:gd name="T47" fmla="*/ 210 h 464"/>
              <a:gd name="T48" fmla="*/ 562 w 639"/>
              <a:gd name="T49" fmla="*/ 234 h 464"/>
              <a:gd name="T50" fmla="*/ 581 w 639"/>
              <a:gd name="T51" fmla="*/ 262 h 464"/>
              <a:gd name="T52" fmla="*/ 596 w 639"/>
              <a:gd name="T53" fmla="*/ 262 h 464"/>
              <a:gd name="T54" fmla="*/ 588 w 639"/>
              <a:gd name="T55" fmla="*/ 281 h 464"/>
              <a:gd name="T56" fmla="*/ 581 w 639"/>
              <a:gd name="T57" fmla="*/ 285 h 464"/>
              <a:gd name="T58" fmla="*/ 568 w 639"/>
              <a:gd name="T59" fmla="*/ 302 h 464"/>
              <a:gd name="T60" fmla="*/ 537 w 639"/>
              <a:gd name="T61" fmla="*/ 302 h 464"/>
              <a:gd name="T62" fmla="*/ 505 w 639"/>
              <a:gd name="T63" fmla="*/ 315 h 464"/>
              <a:gd name="T64" fmla="*/ 427 w 639"/>
              <a:gd name="T65" fmla="*/ 313 h 464"/>
              <a:gd name="T66" fmla="*/ 408 w 639"/>
              <a:gd name="T67" fmla="*/ 308 h 464"/>
              <a:gd name="T68" fmla="*/ 379 w 639"/>
              <a:gd name="T69" fmla="*/ 294 h 464"/>
              <a:gd name="T70" fmla="*/ 379 w 639"/>
              <a:gd name="T71" fmla="*/ 305 h 464"/>
              <a:gd name="T72" fmla="*/ 395 w 639"/>
              <a:gd name="T73" fmla="*/ 344 h 464"/>
              <a:gd name="T74" fmla="*/ 418 w 639"/>
              <a:gd name="T75" fmla="*/ 379 h 464"/>
              <a:gd name="T76" fmla="*/ 432 w 639"/>
              <a:gd name="T77" fmla="*/ 400 h 464"/>
              <a:gd name="T78" fmla="*/ 402 w 639"/>
              <a:gd name="T79" fmla="*/ 427 h 464"/>
              <a:gd name="T80" fmla="*/ 386 w 639"/>
              <a:gd name="T81" fmla="*/ 437 h 464"/>
              <a:gd name="T82" fmla="*/ 383 w 639"/>
              <a:gd name="T83" fmla="*/ 447 h 464"/>
              <a:gd name="T84" fmla="*/ 367 w 639"/>
              <a:gd name="T85" fmla="*/ 462 h 464"/>
              <a:gd name="T86" fmla="*/ 349 w 639"/>
              <a:gd name="T87" fmla="*/ 464 h 464"/>
              <a:gd name="T88" fmla="*/ 298 w 639"/>
              <a:gd name="T89" fmla="*/ 447 h 464"/>
              <a:gd name="T90" fmla="*/ 288 w 639"/>
              <a:gd name="T91" fmla="*/ 383 h 464"/>
              <a:gd name="T92" fmla="*/ 246 w 639"/>
              <a:gd name="T93" fmla="*/ 333 h 464"/>
              <a:gd name="T94" fmla="*/ 221 w 639"/>
              <a:gd name="T95" fmla="*/ 288 h 464"/>
              <a:gd name="T96" fmla="*/ 225 w 639"/>
              <a:gd name="T97" fmla="*/ 269 h 464"/>
              <a:gd name="T98" fmla="*/ 242 w 639"/>
              <a:gd name="T99" fmla="*/ 256 h 464"/>
              <a:gd name="T100" fmla="*/ 243 w 639"/>
              <a:gd name="T101" fmla="*/ 231 h 464"/>
              <a:gd name="T102" fmla="*/ 221 w 639"/>
              <a:gd name="T103" fmla="*/ 221 h 464"/>
              <a:gd name="T104" fmla="*/ 192 w 639"/>
              <a:gd name="T105" fmla="*/ 230 h 464"/>
              <a:gd name="T106" fmla="*/ 154 w 639"/>
              <a:gd name="T107" fmla="*/ 206 h 464"/>
              <a:gd name="T108" fmla="*/ 47 w 639"/>
              <a:gd name="T109" fmla="*/ 184 h 464"/>
              <a:gd name="T110" fmla="*/ 8 w 639"/>
              <a:gd name="T111" fmla="*/ 121 h 464"/>
              <a:gd name="T112" fmla="*/ 0 w 639"/>
              <a:gd name="T113" fmla="*/ 89 h 464"/>
              <a:gd name="T114" fmla="*/ 16 w 639"/>
              <a:gd name="T115" fmla="*/ 42 h 464"/>
              <a:gd name="T116" fmla="*/ 32 w 639"/>
              <a:gd name="T117" fmla="*/ 19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464">
                <a:moveTo>
                  <a:pt x="32" y="19"/>
                </a:moveTo>
                <a:lnTo>
                  <a:pt x="51" y="47"/>
                </a:lnTo>
                <a:lnTo>
                  <a:pt x="51" y="88"/>
                </a:lnTo>
                <a:lnTo>
                  <a:pt x="68" y="102"/>
                </a:lnTo>
                <a:lnTo>
                  <a:pt x="99" y="99"/>
                </a:lnTo>
                <a:lnTo>
                  <a:pt x="99" y="24"/>
                </a:lnTo>
                <a:lnTo>
                  <a:pt x="153" y="0"/>
                </a:lnTo>
                <a:lnTo>
                  <a:pt x="214" y="3"/>
                </a:lnTo>
                <a:lnTo>
                  <a:pt x="245" y="22"/>
                </a:lnTo>
                <a:lnTo>
                  <a:pt x="308" y="24"/>
                </a:lnTo>
                <a:lnTo>
                  <a:pt x="344" y="32"/>
                </a:lnTo>
                <a:lnTo>
                  <a:pt x="521" y="13"/>
                </a:lnTo>
                <a:lnTo>
                  <a:pt x="496" y="36"/>
                </a:lnTo>
                <a:lnTo>
                  <a:pt x="521" y="47"/>
                </a:lnTo>
                <a:lnTo>
                  <a:pt x="544" y="67"/>
                </a:lnTo>
                <a:lnTo>
                  <a:pt x="574" y="75"/>
                </a:lnTo>
                <a:lnTo>
                  <a:pt x="574" y="109"/>
                </a:lnTo>
                <a:lnTo>
                  <a:pt x="639" y="122"/>
                </a:lnTo>
                <a:lnTo>
                  <a:pt x="593" y="155"/>
                </a:lnTo>
                <a:lnTo>
                  <a:pt x="593" y="160"/>
                </a:lnTo>
                <a:lnTo>
                  <a:pt x="607" y="180"/>
                </a:lnTo>
                <a:lnTo>
                  <a:pt x="595" y="189"/>
                </a:lnTo>
                <a:lnTo>
                  <a:pt x="574" y="187"/>
                </a:lnTo>
                <a:lnTo>
                  <a:pt x="561" y="210"/>
                </a:lnTo>
                <a:lnTo>
                  <a:pt x="562" y="234"/>
                </a:lnTo>
                <a:lnTo>
                  <a:pt x="581" y="262"/>
                </a:lnTo>
                <a:lnTo>
                  <a:pt x="596" y="262"/>
                </a:lnTo>
                <a:lnTo>
                  <a:pt x="588" y="281"/>
                </a:lnTo>
                <a:lnTo>
                  <a:pt x="581" y="285"/>
                </a:lnTo>
                <a:lnTo>
                  <a:pt x="568" y="302"/>
                </a:lnTo>
                <a:lnTo>
                  <a:pt x="537" y="302"/>
                </a:lnTo>
                <a:lnTo>
                  <a:pt x="505" y="315"/>
                </a:lnTo>
                <a:lnTo>
                  <a:pt x="427" y="313"/>
                </a:lnTo>
                <a:lnTo>
                  <a:pt x="408" y="308"/>
                </a:lnTo>
                <a:lnTo>
                  <a:pt x="379" y="294"/>
                </a:lnTo>
                <a:lnTo>
                  <a:pt x="379" y="305"/>
                </a:lnTo>
                <a:lnTo>
                  <a:pt x="395" y="344"/>
                </a:lnTo>
                <a:lnTo>
                  <a:pt x="418" y="379"/>
                </a:lnTo>
                <a:lnTo>
                  <a:pt x="432" y="400"/>
                </a:lnTo>
                <a:lnTo>
                  <a:pt x="402" y="427"/>
                </a:lnTo>
                <a:lnTo>
                  <a:pt x="386" y="437"/>
                </a:lnTo>
                <a:lnTo>
                  <a:pt x="383" y="447"/>
                </a:lnTo>
                <a:lnTo>
                  <a:pt x="367" y="462"/>
                </a:lnTo>
                <a:lnTo>
                  <a:pt x="349" y="464"/>
                </a:lnTo>
                <a:lnTo>
                  <a:pt x="298" y="447"/>
                </a:lnTo>
                <a:lnTo>
                  <a:pt x="288" y="383"/>
                </a:lnTo>
                <a:lnTo>
                  <a:pt x="246" y="333"/>
                </a:lnTo>
                <a:lnTo>
                  <a:pt x="221" y="288"/>
                </a:lnTo>
                <a:lnTo>
                  <a:pt x="225" y="269"/>
                </a:lnTo>
                <a:lnTo>
                  <a:pt x="242" y="256"/>
                </a:lnTo>
                <a:lnTo>
                  <a:pt x="243" y="231"/>
                </a:lnTo>
                <a:lnTo>
                  <a:pt x="221" y="221"/>
                </a:lnTo>
                <a:lnTo>
                  <a:pt x="192" y="230"/>
                </a:lnTo>
                <a:lnTo>
                  <a:pt x="154" y="206"/>
                </a:lnTo>
                <a:lnTo>
                  <a:pt x="47" y="184"/>
                </a:lnTo>
                <a:lnTo>
                  <a:pt x="8" y="121"/>
                </a:lnTo>
                <a:lnTo>
                  <a:pt x="0" y="89"/>
                </a:lnTo>
                <a:lnTo>
                  <a:pt x="16" y="42"/>
                </a:lnTo>
                <a:lnTo>
                  <a:pt x="32" y="19"/>
                </a:lnTo>
                <a:close/>
              </a:path>
            </a:pathLst>
          </a:custGeom>
          <a:solidFill>
            <a:srgbClr val="BFBF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67" name="Freeform 47"/>
          <p:cNvSpPr>
            <a:spLocks/>
          </p:cNvSpPr>
          <p:nvPr/>
        </p:nvSpPr>
        <p:spPr bwMode="auto">
          <a:xfrm>
            <a:off x="6289675" y="1327150"/>
            <a:ext cx="382588" cy="530225"/>
          </a:xfrm>
          <a:custGeom>
            <a:avLst/>
            <a:gdLst>
              <a:gd name="T0" fmla="*/ 77 w 241"/>
              <a:gd name="T1" fmla="*/ 0 h 334"/>
              <a:gd name="T2" fmla="*/ 31 w 241"/>
              <a:gd name="T3" fmla="*/ 30 h 334"/>
              <a:gd name="T4" fmla="*/ 32 w 241"/>
              <a:gd name="T5" fmla="*/ 35 h 334"/>
              <a:gd name="T6" fmla="*/ 46 w 241"/>
              <a:gd name="T7" fmla="*/ 53 h 334"/>
              <a:gd name="T8" fmla="*/ 32 w 241"/>
              <a:gd name="T9" fmla="*/ 64 h 334"/>
              <a:gd name="T10" fmla="*/ 13 w 241"/>
              <a:gd name="T11" fmla="*/ 62 h 334"/>
              <a:gd name="T12" fmla="*/ 0 w 241"/>
              <a:gd name="T13" fmla="*/ 85 h 334"/>
              <a:gd name="T14" fmla="*/ 1 w 241"/>
              <a:gd name="T15" fmla="*/ 109 h 334"/>
              <a:gd name="T16" fmla="*/ 20 w 241"/>
              <a:gd name="T17" fmla="*/ 137 h 334"/>
              <a:gd name="T18" fmla="*/ 35 w 241"/>
              <a:gd name="T19" fmla="*/ 137 h 334"/>
              <a:gd name="T20" fmla="*/ 25 w 241"/>
              <a:gd name="T21" fmla="*/ 158 h 334"/>
              <a:gd name="T22" fmla="*/ 63 w 241"/>
              <a:gd name="T23" fmla="*/ 191 h 334"/>
              <a:gd name="T24" fmla="*/ 80 w 241"/>
              <a:gd name="T25" fmla="*/ 208 h 334"/>
              <a:gd name="T26" fmla="*/ 78 w 241"/>
              <a:gd name="T27" fmla="*/ 298 h 334"/>
              <a:gd name="T28" fmla="*/ 98 w 241"/>
              <a:gd name="T29" fmla="*/ 334 h 334"/>
              <a:gd name="T30" fmla="*/ 110 w 241"/>
              <a:gd name="T31" fmla="*/ 318 h 334"/>
              <a:gd name="T32" fmla="*/ 158 w 241"/>
              <a:gd name="T33" fmla="*/ 311 h 334"/>
              <a:gd name="T34" fmla="*/ 197 w 241"/>
              <a:gd name="T35" fmla="*/ 311 h 334"/>
              <a:gd name="T36" fmla="*/ 217 w 241"/>
              <a:gd name="T37" fmla="*/ 298 h 334"/>
              <a:gd name="T38" fmla="*/ 241 w 241"/>
              <a:gd name="T39" fmla="*/ 298 h 334"/>
              <a:gd name="T40" fmla="*/ 220 w 241"/>
              <a:gd name="T41" fmla="*/ 215 h 334"/>
              <a:gd name="T42" fmla="*/ 176 w 241"/>
              <a:gd name="T43" fmla="*/ 181 h 334"/>
              <a:gd name="T44" fmla="*/ 165 w 241"/>
              <a:gd name="T45" fmla="*/ 158 h 334"/>
              <a:gd name="T46" fmla="*/ 208 w 241"/>
              <a:gd name="T47" fmla="*/ 105 h 334"/>
              <a:gd name="T48" fmla="*/ 138 w 241"/>
              <a:gd name="T49" fmla="*/ 64 h 334"/>
              <a:gd name="T50" fmla="*/ 131 w 241"/>
              <a:gd name="T51" fmla="*/ 73 h 334"/>
              <a:gd name="T52" fmla="*/ 116 w 241"/>
              <a:gd name="T53" fmla="*/ 38 h 334"/>
              <a:gd name="T54" fmla="*/ 77 w 241"/>
              <a:gd name="T55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1" h="334">
                <a:moveTo>
                  <a:pt x="77" y="0"/>
                </a:moveTo>
                <a:lnTo>
                  <a:pt x="31" y="30"/>
                </a:lnTo>
                <a:lnTo>
                  <a:pt x="32" y="35"/>
                </a:lnTo>
                <a:lnTo>
                  <a:pt x="46" y="53"/>
                </a:lnTo>
                <a:lnTo>
                  <a:pt x="32" y="64"/>
                </a:lnTo>
                <a:lnTo>
                  <a:pt x="13" y="62"/>
                </a:lnTo>
                <a:lnTo>
                  <a:pt x="0" y="85"/>
                </a:lnTo>
                <a:lnTo>
                  <a:pt x="1" y="109"/>
                </a:lnTo>
                <a:lnTo>
                  <a:pt x="20" y="137"/>
                </a:lnTo>
                <a:lnTo>
                  <a:pt x="35" y="137"/>
                </a:lnTo>
                <a:lnTo>
                  <a:pt x="25" y="158"/>
                </a:lnTo>
                <a:lnTo>
                  <a:pt x="63" y="191"/>
                </a:lnTo>
                <a:lnTo>
                  <a:pt x="80" y="208"/>
                </a:lnTo>
                <a:lnTo>
                  <a:pt x="78" y="298"/>
                </a:lnTo>
                <a:lnTo>
                  <a:pt x="98" y="334"/>
                </a:lnTo>
                <a:lnTo>
                  <a:pt x="110" y="318"/>
                </a:lnTo>
                <a:lnTo>
                  <a:pt x="158" y="311"/>
                </a:lnTo>
                <a:lnTo>
                  <a:pt x="197" y="311"/>
                </a:lnTo>
                <a:lnTo>
                  <a:pt x="217" y="298"/>
                </a:lnTo>
                <a:lnTo>
                  <a:pt x="241" y="298"/>
                </a:lnTo>
                <a:lnTo>
                  <a:pt x="220" y="215"/>
                </a:lnTo>
                <a:lnTo>
                  <a:pt x="176" y="181"/>
                </a:lnTo>
                <a:lnTo>
                  <a:pt x="165" y="158"/>
                </a:lnTo>
                <a:lnTo>
                  <a:pt x="208" y="105"/>
                </a:lnTo>
                <a:lnTo>
                  <a:pt x="138" y="64"/>
                </a:lnTo>
                <a:lnTo>
                  <a:pt x="131" y="73"/>
                </a:lnTo>
                <a:lnTo>
                  <a:pt x="116" y="38"/>
                </a:lnTo>
                <a:lnTo>
                  <a:pt x="77" y="0"/>
                </a:lnTo>
                <a:close/>
              </a:path>
            </a:pathLst>
          </a:custGeom>
          <a:solidFill>
            <a:srgbClr val="DFFFBF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68" name="Freeform 48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832350" y="1882775"/>
            <a:ext cx="411163" cy="450850"/>
          </a:xfrm>
          <a:custGeom>
            <a:avLst/>
            <a:gdLst>
              <a:gd name="T0" fmla="*/ 77 w 259"/>
              <a:gd name="T1" fmla="*/ 4 h 284"/>
              <a:gd name="T2" fmla="*/ 32 w 259"/>
              <a:gd name="T3" fmla="*/ 11 h 284"/>
              <a:gd name="T4" fmla="*/ 35 w 259"/>
              <a:gd name="T5" fmla="*/ 57 h 284"/>
              <a:gd name="T6" fmla="*/ 0 w 259"/>
              <a:gd name="T7" fmla="*/ 122 h 284"/>
              <a:gd name="T8" fmla="*/ 12 w 259"/>
              <a:gd name="T9" fmla="*/ 174 h 284"/>
              <a:gd name="T10" fmla="*/ 45 w 259"/>
              <a:gd name="T11" fmla="*/ 174 h 284"/>
              <a:gd name="T12" fmla="*/ 50 w 259"/>
              <a:gd name="T13" fmla="*/ 227 h 284"/>
              <a:gd name="T14" fmla="*/ 51 w 259"/>
              <a:gd name="T15" fmla="*/ 243 h 284"/>
              <a:gd name="T16" fmla="*/ 71 w 259"/>
              <a:gd name="T17" fmla="*/ 284 h 284"/>
              <a:gd name="T18" fmla="*/ 97 w 259"/>
              <a:gd name="T19" fmla="*/ 271 h 284"/>
              <a:gd name="T20" fmla="*/ 134 w 259"/>
              <a:gd name="T21" fmla="*/ 236 h 284"/>
              <a:gd name="T22" fmla="*/ 153 w 259"/>
              <a:gd name="T23" fmla="*/ 179 h 284"/>
              <a:gd name="T24" fmla="*/ 201 w 259"/>
              <a:gd name="T25" fmla="*/ 165 h 284"/>
              <a:gd name="T26" fmla="*/ 213 w 259"/>
              <a:gd name="T27" fmla="*/ 118 h 284"/>
              <a:gd name="T28" fmla="*/ 259 w 259"/>
              <a:gd name="T29" fmla="*/ 75 h 284"/>
              <a:gd name="T30" fmla="*/ 258 w 259"/>
              <a:gd name="T31" fmla="*/ 44 h 284"/>
              <a:gd name="T32" fmla="*/ 159 w 259"/>
              <a:gd name="T33" fmla="*/ 0 h 284"/>
              <a:gd name="T34" fmla="*/ 77 w 259"/>
              <a:gd name="T35" fmla="*/ 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9" h="284">
                <a:moveTo>
                  <a:pt x="77" y="4"/>
                </a:moveTo>
                <a:lnTo>
                  <a:pt x="32" y="11"/>
                </a:lnTo>
                <a:lnTo>
                  <a:pt x="35" y="57"/>
                </a:lnTo>
                <a:lnTo>
                  <a:pt x="0" y="122"/>
                </a:lnTo>
                <a:lnTo>
                  <a:pt x="12" y="174"/>
                </a:lnTo>
                <a:lnTo>
                  <a:pt x="45" y="174"/>
                </a:lnTo>
                <a:lnTo>
                  <a:pt x="50" y="227"/>
                </a:lnTo>
                <a:lnTo>
                  <a:pt x="51" y="243"/>
                </a:lnTo>
                <a:lnTo>
                  <a:pt x="71" y="284"/>
                </a:lnTo>
                <a:lnTo>
                  <a:pt x="97" y="271"/>
                </a:lnTo>
                <a:lnTo>
                  <a:pt x="134" y="236"/>
                </a:lnTo>
                <a:lnTo>
                  <a:pt x="153" y="179"/>
                </a:lnTo>
                <a:lnTo>
                  <a:pt x="201" y="165"/>
                </a:lnTo>
                <a:lnTo>
                  <a:pt x="213" y="118"/>
                </a:lnTo>
                <a:lnTo>
                  <a:pt x="259" y="75"/>
                </a:lnTo>
                <a:lnTo>
                  <a:pt x="258" y="44"/>
                </a:lnTo>
                <a:lnTo>
                  <a:pt x="159" y="0"/>
                </a:lnTo>
                <a:lnTo>
                  <a:pt x="77" y="4"/>
                </a:lnTo>
                <a:close/>
              </a:path>
            </a:pathLst>
          </a:custGeom>
          <a:solidFill>
            <a:srgbClr val="7FFF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69" name="Freeform 49">
            <a:hlinkClick r:id="rId5" action="ppaction://hlinksldjump"/>
          </p:cNvPr>
          <p:cNvSpPr>
            <a:spLocks/>
          </p:cNvSpPr>
          <p:nvPr/>
        </p:nvSpPr>
        <p:spPr bwMode="auto">
          <a:xfrm>
            <a:off x="4851400" y="1952625"/>
            <a:ext cx="938213" cy="1301750"/>
          </a:xfrm>
          <a:custGeom>
            <a:avLst/>
            <a:gdLst>
              <a:gd name="T0" fmla="*/ 141 w 591"/>
              <a:gd name="T1" fmla="*/ 137 h 820"/>
              <a:gd name="T2" fmla="*/ 84 w 591"/>
              <a:gd name="T3" fmla="*/ 230 h 820"/>
              <a:gd name="T4" fmla="*/ 42 w 591"/>
              <a:gd name="T5" fmla="*/ 201 h 820"/>
              <a:gd name="T6" fmla="*/ 20 w 591"/>
              <a:gd name="T7" fmla="*/ 176 h 820"/>
              <a:gd name="T8" fmla="*/ 0 w 591"/>
              <a:gd name="T9" fmla="*/ 284 h 820"/>
              <a:gd name="T10" fmla="*/ 34 w 591"/>
              <a:gd name="T11" fmla="*/ 319 h 820"/>
              <a:gd name="T12" fmla="*/ 120 w 591"/>
              <a:gd name="T13" fmla="*/ 424 h 820"/>
              <a:gd name="T14" fmla="*/ 186 w 591"/>
              <a:gd name="T15" fmla="*/ 524 h 820"/>
              <a:gd name="T16" fmla="*/ 215 w 591"/>
              <a:gd name="T17" fmla="*/ 564 h 820"/>
              <a:gd name="T18" fmla="*/ 258 w 591"/>
              <a:gd name="T19" fmla="*/ 659 h 820"/>
              <a:gd name="T20" fmla="*/ 374 w 591"/>
              <a:gd name="T21" fmla="*/ 735 h 820"/>
              <a:gd name="T22" fmla="*/ 516 w 591"/>
              <a:gd name="T23" fmla="*/ 820 h 820"/>
              <a:gd name="T24" fmla="*/ 563 w 591"/>
              <a:gd name="T25" fmla="*/ 784 h 820"/>
              <a:gd name="T26" fmla="*/ 591 w 591"/>
              <a:gd name="T27" fmla="*/ 737 h 820"/>
              <a:gd name="T28" fmla="*/ 576 w 591"/>
              <a:gd name="T29" fmla="*/ 705 h 820"/>
              <a:gd name="T30" fmla="*/ 584 w 591"/>
              <a:gd name="T31" fmla="*/ 646 h 820"/>
              <a:gd name="T32" fmla="*/ 576 w 591"/>
              <a:gd name="T33" fmla="*/ 556 h 820"/>
              <a:gd name="T34" fmla="*/ 530 w 591"/>
              <a:gd name="T35" fmla="*/ 497 h 820"/>
              <a:gd name="T36" fmla="*/ 473 w 591"/>
              <a:gd name="T37" fmla="*/ 411 h 820"/>
              <a:gd name="T38" fmla="*/ 416 w 591"/>
              <a:gd name="T39" fmla="*/ 433 h 820"/>
              <a:gd name="T40" fmla="*/ 364 w 591"/>
              <a:gd name="T41" fmla="*/ 422 h 820"/>
              <a:gd name="T42" fmla="*/ 356 w 591"/>
              <a:gd name="T43" fmla="*/ 371 h 820"/>
              <a:gd name="T44" fmla="*/ 333 w 591"/>
              <a:gd name="T45" fmla="*/ 316 h 820"/>
              <a:gd name="T46" fmla="*/ 353 w 591"/>
              <a:gd name="T47" fmla="*/ 261 h 820"/>
              <a:gd name="T48" fmla="*/ 377 w 591"/>
              <a:gd name="T49" fmla="*/ 219 h 820"/>
              <a:gd name="T50" fmla="*/ 484 w 591"/>
              <a:gd name="T51" fmla="*/ 174 h 820"/>
              <a:gd name="T52" fmla="*/ 459 w 591"/>
              <a:gd name="T53" fmla="*/ 96 h 820"/>
              <a:gd name="T54" fmla="*/ 464 w 591"/>
              <a:gd name="T55" fmla="*/ 74 h 820"/>
              <a:gd name="T56" fmla="*/ 393 w 591"/>
              <a:gd name="T57" fmla="*/ 67 h 820"/>
              <a:gd name="T58" fmla="*/ 350 w 591"/>
              <a:gd name="T59" fmla="*/ 60 h 820"/>
              <a:gd name="T60" fmla="*/ 279 w 591"/>
              <a:gd name="T61" fmla="*/ 32 h 820"/>
              <a:gd name="T62" fmla="*/ 246 w 591"/>
              <a:gd name="T63" fmla="*/ 0 h 820"/>
              <a:gd name="T64" fmla="*/ 200 w 591"/>
              <a:gd name="T65" fmla="*/ 78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1" h="820">
                <a:moveTo>
                  <a:pt x="191" y="121"/>
                </a:moveTo>
                <a:lnTo>
                  <a:pt x="141" y="137"/>
                </a:lnTo>
                <a:lnTo>
                  <a:pt x="122" y="192"/>
                </a:lnTo>
                <a:lnTo>
                  <a:pt x="84" y="230"/>
                </a:lnTo>
                <a:lnTo>
                  <a:pt x="59" y="237"/>
                </a:lnTo>
                <a:lnTo>
                  <a:pt x="42" y="201"/>
                </a:lnTo>
                <a:lnTo>
                  <a:pt x="38" y="183"/>
                </a:lnTo>
                <a:lnTo>
                  <a:pt x="20" y="176"/>
                </a:lnTo>
                <a:lnTo>
                  <a:pt x="0" y="208"/>
                </a:lnTo>
                <a:lnTo>
                  <a:pt x="0" y="284"/>
                </a:lnTo>
                <a:lnTo>
                  <a:pt x="12" y="305"/>
                </a:lnTo>
                <a:lnTo>
                  <a:pt x="34" y="319"/>
                </a:lnTo>
                <a:lnTo>
                  <a:pt x="111" y="410"/>
                </a:lnTo>
                <a:lnTo>
                  <a:pt x="120" y="424"/>
                </a:lnTo>
                <a:lnTo>
                  <a:pt x="150" y="490"/>
                </a:lnTo>
                <a:lnTo>
                  <a:pt x="186" y="524"/>
                </a:lnTo>
                <a:lnTo>
                  <a:pt x="208" y="556"/>
                </a:lnTo>
                <a:lnTo>
                  <a:pt x="215" y="564"/>
                </a:lnTo>
                <a:lnTo>
                  <a:pt x="228" y="610"/>
                </a:lnTo>
                <a:lnTo>
                  <a:pt x="258" y="659"/>
                </a:lnTo>
                <a:lnTo>
                  <a:pt x="303" y="687"/>
                </a:lnTo>
                <a:lnTo>
                  <a:pt x="374" y="735"/>
                </a:lnTo>
                <a:lnTo>
                  <a:pt x="463" y="777"/>
                </a:lnTo>
                <a:lnTo>
                  <a:pt x="516" y="820"/>
                </a:lnTo>
                <a:lnTo>
                  <a:pt x="555" y="769"/>
                </a:lnTo>
                <a:lnTo>
                  <a:pt x="563" y="784"/>
                </a:lnTo>
                <a:lnTo>
                  <a:pt x="572" y="781"/>
                </a:lnTo>
                <a:lnTo>
                  <a:pt x="591" y="737"/>
                </a:lnTo>
                <a:lnTo>
                  <a:pt x="587" y="716"/>
                </a:lnTo>
                <a:lnTo>
                  <a:pt x="576" y="705"/>
                </a:lnTo>
                <a:lnTo>
                  <a:pt x="576" y="680"/>
                </a:lnTo>
                <a:lnTo>
                  <a:pt x="584" y="646"/>
                </a:lnTo>
                <a:lnTo>
                  <a:pt x="584" y="588"/>
                </a:lnTo>
                <a:lnTo>
                  <a:pt x="576" y="556"/>
                </a:lnTo>
                <a:lnTo>
                  <a:pt x="572" y="527"/>
                </a:lnTo>
                <a:lnTo>
                  <a:pt x="530" y="497"/>
                </a:lnTo>
                <a:lnTo>
                  <a:pt x="492" y="490"/>
                </a:lnTo>
                <a:lnTo>
                  <a:pt x="473" y="411"/>
                </a:lnTo>
                <a:lnTo>
                  <a:pt x="444" y="433"/>
                </a:lnTo>
                <a:lnTo>
                  <a:pt x="416" y="433"/>
                </a:lnTo>
                <a:lnTo>
                  <a:pt x="396" y="411"/>
                </a:lnTo>
                <a:lnTo>
                  <a:pt x="364" y="422"/>
                </a:lnTo>
                <a:lnTo>
                  <a:pt x="364" y="396"/>
                </a:lnTo>
                <a:lnTo>
                  <a:pt x="356" y="371"/>
                </a:lnTo>
                <a:lnTo>
                  <a:pt x="333" y="350"/>
                </a:lnTo>
                <a:lnTo>
                  <a:pt x="333" y="316"/>
                </a:lnTo>
                <a:lnTo>
                  <a:pt x="357" y="286"/>
                </a:lnTo>
                <a:lnTo>
                  <a:pt x="353" y="261"/>
                </a:lnTo>
                <a:lnTo>
                  <a:pt x="368" y="234"/>
                </a:lnTo>
                <a:lnTo>
                  <a:pt x="377" y="219"/>
                </a:lnTo>
                <a:lnTo>
                  <a:pt x="416" y="195"/>
                </a:lnTo>
                <a:lnTo>
                  <a:pt x="484" y="174"/>
                </a:lnTo>
                <a:lnTo>
                  <a:pt x="460" y="163"/>
                </a:lnTo>
                <a:lnTo>
                  <a:pt x="459" y="96"/>
                </a:lnTo>
                <a:lnTo>
                  <a:pt x="466" y="91"/>
                </a:lnTo>
                <a:lnTo>
                  <a:pt x="464" y="74"/>
                </a:lnTo>
                <a:lnTo>
                  <a:pt x="448" y="67"/>
                </a:lnTo>
                <a:lnTo>
                  <a:pt x="393" y="67"/>
                </a:lnTo>
                <a:lnTo>
                  <a:pt x="372" y="78"/>
                </a:lnTo>
                <a:lnTo>
                  <a:pt x="350" y="60"/>
                </a:lnTo>
                <a:lnTo>
                  <a:pt x="315" y="48"/>
                </a:lnTo>
                <a:lnTo>
                  <a:pt x="279" y="32"/>
                </a:lnTo>
                <a:lnTo>
                  <a:pt x="279" y="0"/>
                </a:lnTo>
                <a:lnTo>
                  <a:pt x="246" y="0"/>
                </a:lnTo>
                <a:lnTo>
                  <a:pt x="250" y="31"/>
                </a:lnTo>
                <a:lnTo>
                  <a:pt x="200" y="78"/>
                </a:lnTo>
                <a:lnTo>
                  <a:pt x="191" y="121"/>
                </a:lnTo>
                <a:close/>
              </a:path>
            </a:pathLst>
          </a:custGeom>
          <a:solidFill>
            <a:srgbClr val="00BF9F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0" name="Freeform 50">
            <a:hlinkClick r:id="rId6" action="ppaction://hlinksldjump"/>
          </p:cNvPr>
          <p:cNvSpPr>
            <a:spLocks/>
          </p:cNvSpPr>
          <p:nvPr/>
        </p:nvSpPr>
        <p:spPr bwMode="auto">
          <a:xfrm>
            <a:off x="5683250" y="2605088"/>
            <a:ext cx="876300" cy="957262"/>
          </a:xfrm>
          <a:custGeom>
            <a:avLst/>
            <a:gdLst>
              <a:gd name="T0" fmla="*/ 0 w 552"/>
              <a:gd name="T1" fmla="*/ 84 h 603"/>
              <a:gd name="T2" fmla="*/ 83 w 552"/>
              <a:gd name="T3" fmla="*/ 57 h 603"/>
              <a:gd name="T4" fmla="*/ 129 w 552"/>
              <a:gd name="T5" fmla="*/ 35 h 603"/>
              <a:gd name="T6" fmla="*/ 177 w 552"/>
              <a:gd name="T7" fmla="*/ 0 h 603"/>
              <a:gd name="T8" fmla="*/ 212 w 552"/>
              <a:gd name="T9" fmla="*/ 42 h 603"/>
              <a:gd name="T10" fmla="*/ 219 w 552"/>
              <a:gd name="T11" fmla="*/ 82 h 603"/>
              <a:gd name="T12" fmla="*/ 219 w 552"/>
              <a:gd name="T13" fmla="*/ 107 h 603"/>
              <a:gd name="T14" fmla="*/ 273 w 552"/>
              <a:gd name="T15" fmla="*/ 134 h 603"/>
              <a:gd name="T16" fmla="*/ 310 w 552"/>
              <a:gd name="T17" fmla="*/ 132 h 603"/>
              <a:gd name="T18" fmla="*/ 361 w 552"/>
              <a:gd name="T19" fmla="*/ 166 h 603"/>
              <a:gd name="T20" fmla="*/ 396 w 552"/>
              <a:gd name="T21" fmla="*/ 177 h 603"/>
              <a:gd name="T22" fmla="*/ 416 w 552"/>
              <a:gd name="T23" fmla="*/ 177 h 603"/>
              <a:gd name="T24" fmla="*/ 446 w 552"/>
              <a:gd name="T25" fmla="*/ 217 h 603"/>
              <a:gd name="T26" fmla="*/ 439 w 552"/>
              <a:gd name="T27" fmla="*/ 302 h 603"/>
              <a:gd name="T28" fmla="*/ 524 w 552"/>
              <a:gd name="T29" fmla="*/ 302 h 603"/>
              <a:gd name="T30" fmla="*/ 535 w 552"/>
              <a:gd name="T31" fmla="*/ 333 h 603"/>
              <a:gd name="T32" fmla="*/ 545 w 552"/>
              <a:gd name="T33" fmla="*/ 347 h 603"/>
              <a:gd name="T34" fmla="*/ 552 w 552"/>
              <a:gd name="T35" fmla="*/ 372 h 603"/>
              <a:gd name="T36" fmla="*/ 552 w 552"/>
              <a:gd name="T37" fmla="*/ 422 h 603"/>
              <a:gd name="T38" fmla="*/ 531 w 552"/>
              <a:gd name="T39" fmla="*/ 464 h 603"/>
              <a:gd name="T40" fmla="*/ 506 w 552"/>
              <a:gd name="T41" fmla="*/ 457 h 603"/>
              <a:gd name="T42" fmla="*/ 473 w 552"/>
              <a:gd name="T43" fmla="*/ 444 h 603"/>
              <a:gd name="T44" fmla="*/ 417 w 552"/>
              <a:gd name="T45" fmla="*/ 447 h 603"/>
              <a:gd name="T46" fmla="*/ 374 w 552"/>
              <a:gd name="T47" fmla="*/ 489 h 603"/>
              <a:gd name="T48" fmla="*/ 370 w 552"/>
              <a:gd name="T49" fmla="*/ 512 h 603"/>
              <a:gd name="T50" fmla="*/ 356 w 552"/>
              <a:gd name="T51" fmla="*/ 532 h 603"/>
              <a:gd name="T52" fmla="*/ 350 w 552"/>
              <a:gd name="T53" fmla="*/ 574 h 603"/>
              <a:gd name="T54" fmla="*/ 322 w 552"/>
              <a:gd name="T55" fmla="*/ 574 h 603"/>
              <a:gd name="T56" fmla="*/ 294 w 552"/>
              <a:gd name="T57" fmla="*/ 560 h 603"/>
              <a:gd name="T58" fmla="*/ 285 w 552"/>
              <a:gd name="T59" fmla="*/ 603 h 603"/>
              <a:gd name="T60" fmla="*/ 232 w 552"/>
              <a:gd name="T61" fmla="*/ 572 h 603"/>
              <a:gd name="T62" fmla="*/ 215 w 552"/>
              <a:gd name="T63" fmla="*/ 572 h 603"/>
              <a:gd name="T64" fmla="*/ 190 w 552"/>
              <a:gd name="T65" fmla="*/ 561 h 603"/>
              <a:gd name="T66" fmla="*/ 156 w 552"/>
              <a:gd name="T67" fmla="*/ 579 h 603"/>
              <a:gd name="T68" fmla="*/ 63 w 552"/>
              <a:gd name="T69" fmla="*/ 526 h 603"/>
              <a:gd name="T70" fmla="*/ 85 w 552"/>
              <a:gd name="T71" fmla="*/ 464 h 603"/>
              <a:gd name="T72" fmla="*/ 59 w 552"/>
              <a:gd name="T73" fmla="*/ 398 h 603"/>
              <a:gd name="T74" fmla="*/ 45 w 552"/>
              <a:gd name="T75" fmla="*/ 379 h 603"/>
              <a:gd name="T76" fmla="*/ 39 w 552"/>
              <a:gd name="T77" fmla="*/ 373 h 603"/>
              <a:gd name="T78" fmla="*/ 48 w 552"/>
              <a:gd name="T79" fmla="*/ 368 h 603"/>
              <a:gd name="T80" fmla="*/ 67 w 552"/>
              <a:gd name="T81" fmla="*/ 324 h 603"/>
              <a:gd name="T82" fmla="*/ 63 w 552"/>
              <a:gd name="T83" fmla="*/ 306 h 603"/>
              <a:gd name="T84" fmla="*/ 52 w 552"/>
              <a:gd name="T85" fmla="*/ 295 h 603"/>
              <a:gd name="T86" fmla="*/ 52 w 552"/>
              <a:gd name="T87" fmla="*/ 267 h 603"/>
              <a:gd name="T88" fmla="*/ 60 w 552"/>
              <a:gd name="T89" fmla="*/ 237 h 603"/>
              <a:gd name="T90" fmla="*/ 60 w 552"/>
              <a:gd name="T91" fmla="*/ 171 h 603"/>
              <a:gd name="T92" fmla="*/ 52 w 552"/>
              <a:gd name="T93" fmla="*/ 146 h 603"/>
              <a:gd name="T94" fmla="*/ 48 w 552"/>
              <a:gd name="T95" fmla="*/ 116 h 603"/>
              <a:gd name="T96" fmla="*/ 32 w 552"/>
              <a:gd name="T97" fmla="*/ 103 h 603"/>
              <a:gd name="T98" fmla="*/ 0 w 552"/>
              <a:gd name="T99" fmla="*/ 8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52" h="603">
                <a:moveTo>
                  <a:pt x="0" y="84"/>
                </a:moveTo>
                <a:lnTo>
                  <a:pt x="83" y="57"/>
                </a:lnTo>
                <a:lnTo>
                  <a:pt x="129" y="35"/>
                </a:lnTo>
                <a:lnTo>
                  <a:pt x="177" y="0"/>
                </a:lnTo>
                <a:lnTo>
                  <a:pt x="212" y="42"/>
                </a:lnTo>
                <a:lnTo>
                  <a:pt x="219" y="82"/>
                </a:lnTo>
                <a:lnTo>
                  <a:pt x="219" y="107"/>
                </a:lnTo>
                <a:lnTo>
                  <a:pt x="273" y="134"/>
                </a:lnTo>
                <a:lnTo>
                  <a:pt x="310" y="132"/>
                </a:lnTo>
                <a:lnTo>
                  <a:pt x="361" y="166"/>
                </a:lnTo>
                <a:lnTo>
                  <a:pt x="396" y="177"/>
                </a:lnTo>
                <a:lnTo>
                  <a:pt x="416" y="177"/>
                </a:lnTo>
                <a:lnTo>
                  <a:pt x="446" y="217"/>
                </a:lnTo>
                <a:lnTo>
                  <a:pt x="439" y="302"/>
                </a:lnTo>
                <a:lnTo>
                  <a:pt x="524" y="302"/>
                </a:lnTo>
                <a:lnTo>
                  <a:pt x="535" y="333"/>
                </a:lnTo>
                <a:lnTo>
                  <a:pt x="545" y="347"/>
                </a:lnTo>
                <a:lnTo>
                  <a:pt x="552" y="372"/>
                </a:lnTo>
                <a:lnTo>
                  <a:pt x="552" y="422"/>
                </a:lnTo>
                <a:lnTo>
                  <a:pt x="531" y="464"/>
                </a:lnTo>
                <a:lnTo>
                  <a:pt x="506" y="457"/>
                </a:lnTo>
                <a:lnTo>
                  <a:pt x="473" y="444"/>
                </a:lnTo>
                <a:lnTo>
                  <a:pt x="417" y="447"/>
                </a:lnTo>
                <a:lnTo>
                  <a:pt x="374" y="489"/>
                </a:lnTo>
                <a:lnTo>
                  <a:pt x="370" y="512"/>
                </a:lnTo>
                <a:lnTo>
                  <a:pt x="356" y="532"/>
                </a:lnTo>
                <a:lnTo>
                  <a:pt x="350" y="574"/>
                </a:lnTo>
                <a:lnTo>
                  <a:pt x="322" y="574"/>
                </a:lnTo>
                <a:lnTo>
                  <a:pt x="294" y="560"/>
                </a:lnTo>
                <a:lnTo>
                  <a:pt x="285" y="603"/>
                </a:lnTo>
                <a:lnTo>
                  <a:pt x="232" y="572"/>
                </a:lnTo>
                <a:lnTo>
                  <a:pt x="215" y="572"/>
                </a:lnTo>
                <a:lnTo>
                  <a:pt x="190" y="561"/>
                </a:lnTo>
                <a:lnTo>
                  <a:pt x="156" y="579"/>
                </a:lnTo>
                <a:lnTo>
                  <a:pt x="63" y="526"/>
                </a:lnTo>
                <a:lnTo>
                  <a:pt x="85" y="464"/>
                </a:lnTo>
                <a:lnTo>
                  <a:pt x="59" y="398"/>
                </a:lnTo>
                <a:lnTo>
                  <a:pt x="45" y="379"/>
                </a:lnTo>
                <a:lnTo>
                  <a:pt x="39" y="373"/>
                </a:lnTo>
                <a:lnTo>
                  <a:pt x="48" y="368"/>
                </a:lnTo>
                <a:lnTo>
                  <a:pt x="67" y="324"/>
                </a:lnTo>
                <a:lnTo>
                  <a:pt x="63" y="306"/>
                </a:lnTo>
                <a:lnTo>
                  <a:pt x="52" y="295"/>
                </a:lnTo>
                <a:lnTo>
                  <a:pt x="52" y="267"/>
                </a:lnTo>
                <a:lnTo>
                  <a:pt x="60" y="237"/>
                </a:lnTo>
                <a:lnTo>
                  <a:pt x="60" y="171"/>
                </a:lnTo>
                <a:lnTo>
                  <a:pt x="52" y="146"/>
                </a:lnTo>
                <a:lnTo>
                  <a:pt x="48" y="116"/>
                </a:lnTo>
                <a:lnTo>
                  <a:pt x="32" y="103"/>
                </a:lnTo>
                <a:lnTo>
                  <a:pt x="0" y="84"/>
                </a:lnTo>
                <a:close/>
              </a:path>
            </a:pathLst>
          </a:custGeom>
          <a:solidFill>
            <a:srgbClr val="5FDF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1" name="Freeform 51">
            <a:hlinkClick r:id="rId7" action="ppaction://hlinksldjump"/>
          </p:cNvPr>
          <p:cNvSpPr>
            <a:spLocks/>
          </p:cNvSpPr>
          <p:nvPr/>
        </p:nvSpPr>
        <p:spPr bwMode="auto">
          <a:xfrm>
            <a:off x="6232525" y="3309938"/>
            <a:ext cx="585788" cy="603250"/>
          </a:xfrm>
          <a:custGeom>
            <a:avLst/>
            <a:gdLst>
              <a:gd name="T0" fmla="*/ 74 w 369"/>
              <a:gd name="T1" fmla="*/ 0 h 380"/>
              <a:gd name="T2" fmla="*/ 28 w 369"/>
              <a:gd name="T3" fmla="*/ 45 h 380"/>
              <a:gd name="T4" fmla="*/ 24 w 369"/>
              <a:gd name="T5" fmla="*/ 68 h 380"/>
              <a:gd name="T6" fmla="*/ 10 w 369"/>
              <a:gd name="T7" fmla="*/ 88 h 380"/>
              <a:gd name="T8" fmla="*/ 0 w 369"/>
              <a:gd name="T9" fmla="*/ 128 h 380"/>
              <a:gd name="T10" fmla="*/ 8 w 369"/>
              <a:gd name="T11" fmla="*/ 153 h 380"/>
              <a:gd name="T12" fmla="*/ 50 w 369"/>
              <a:gd name="T13" fmla="*/ 178 h 380"/>
              <a:gd name="T14" fmla="*/ 81 w 369"/>
              <a:gd name="T15" fmla="*/ 185 h 380"/>
              <a:gd name="T16" fmla="*/ 138 w 369"/>
              <a:gd name="T17" fmla="*/ 219 h 380"/>
              <a:gd name="T18" fmla="*/ 164 w 369"/>
              <a:gd name="T19" fmla="*/ 224 h 380"/>
              <a:gd name="T20" fmla="*/ 189 w 369"/>
              <a:gd name="T21" fmla="*/ 240 h 380"/>
              <a:gd name="T22" fmla="*/ 207 w 369"/>
              <a:gd name="T23" fmla="*/ 272 h 380"/>
              <a:gd name="T24" fmla="*/ 210 w 369"/>
              <a:gd name="T25" fmla="*/ 318 h 380"/>
              <a:gd name="T26" fmla="*/ 198 w 369"/>
              <a:gd name="T27" fmla="*/ 334 h 380"/>
              <a:gd name="T28" fmla="*/ 201 w 369"/>
              <a:gd name="T29" fmla="*/ 355 h 380"/>
              <a:gd name="T30" fmla="*/ 233 w 369"/>
              <a:gd name="T31" fmla="*/ 379 h 380"/>
              <a:gd name="T32" fmla="*/ 277 w 369"/>
              <a:gd name="T33" fmla="*/ 380 h 380"/>
              <a:gd name="T34" fmla="*/ 318 w 369"/>
              <a:gd name="T35" fmla="*/ 322 h 380"/>
              <a:gd name="T36" fmla="*/ 344 w 369"/>
              <a:gd name="T37" fmla="*/ 302 h 380"/>
              <a:gd name="T38" fmla="*/ 369 w 369"/>
              <a:gd name="T39" fmla="*/ 304 h 380"/>
              <a:gd name="T40" fmla="*/ 359 w 369"/>
              <a:gd name="T41" fmla="*/ 290 h 380"/>
              <a:gd name="T42" fmla="*/ 350 w 369"/>
              <a:gd name="T43" fmla="*/ 201 h 380"/>
              <a:gd name="T44" fmla="*/ 329 w 369"/>
              <a:gd name="T45" fmla="*/ 210 h 380"/>
              <a:gd name="T46" fmla="*/ 322 w 369"/>
              <a:gd name="T47" fmla="*/ 166 h 380"/>
              <a:gd name="T48" fmla="*/ 297 w 369"/>
              <a:gd name="T49" fmla="*/ 148 h 380"/>
              <a:gd name="T50" fmla="*/ 276 w 369"/>
              <a:gd name="T51" fmla="*/ 139 h 380"/>
              <a:gd name="T52" fmla="*/ 205 w 369"/>
              <a:gd name="T53" fmla="*/ 138 h 380"/>
              <a:gd name="T54" fmla="*/ 207 w 369"/>
              <a:gd name="T55" fmla="*/ 113 h 380"/>
              <a:gd name="T56" fmla="*/ 206 w 369"/>
              <a:gd name="T57" fmla="*/ 59 h 380"/>
              <a:gd name="T58" fmla="*/ 188 w 369"/>
              <a:gd name="T59" fmla="*/ 22 h 380"/>
              <a:gd name="T60" fmla="*/ 153 w 369"/>
              <a:gd name="T61" fmla="*/ 11 h 380"/>
              <a:gd name="T62" fmla="*/ 125 w 369"/>
              <a:gd name="T63" fmla="*/ 0 h 380"/>
              <a:gd name="T64" fmla="*/ 74 w 369"/>
              <a:gd name="T6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9" h="380">
                <a:moveTo>
                  <a:pt x="74" y="0"/>
                </a:moveTo>
                <a:lnTo>
                  <a:pt x="28" y="45"/>
                </a:lnTo>
                <a:lnTo>
                  <a:pt x="24" y="68"/>
                </a:lnTo>
                <a:lnTo>
                  <a:pt x="10" y="88"/>
                </a:lnTo>
                <a:lnTo>
                  <a:pt x="0" y="128"/>
                </a:lnTo>
                <a:lnTo>
                  <a:pt x="8" y="153"/>
                </a:lnTo>
                <a:lnTo>
                  <a:pt x="50" y="178"/>
                </a:lnTo>
                <a:lnTo>
                  <a:pt x="81" y="185"/>
                </a:lnTo>
                <a:lnTo>
                  <a:pt x="138" y="219"/>
                </a:lnTo>
                <a:lnTo>
                  <a:pt x="164" y="224"/>
                </a:lnTo>
                <a:lnTo>
                  <a:pt x="189" y="240"/>
                </a:lnTo>
                <a:lnTo>
                  <a:pt x="207" y="272"/>
                </a:lnTo>
                <a:lnTo>
                  <a:pt x="210" y="318"/>
                </a:lnTo>
                <a:lnTo>
                  <a:pt x="198" y="334"/>
                </a:lnTo>
                <a:lnTo>
                  <a:pt x="201" y="355"/>
                </a:lnTo>
                <a:lnTo>
                  <a:pt x="233" y="379"/>
                </a:lnTo>
                <a:lnTo>
                  <a:pt x="277" y="380"/>
                </a:lnTo>
                <a:lnTo>
                  <a:pt x="318" y="322"/>
                </a:lnTo>
                <a:lnTo>
                  <a:pt x="344" y="302"/>
                </a:lnTo>
                <a:lnTo>
                  <a:pt x="369" y="304"/>
                </a:lnTo>
                <a:lnTo>
                  <a:pt x="359" y="290"/>
                </a:lnTo>
                <a:lnTo>
                  <a:pt x="350" y="201"/>
                </a:lnTo>
                <a:lnTo>
                  <a:pt x="329" y="210"/>
                </a:lnTo>
                <a:lnTo>
                  <a:pt x="322" y="166"/>
                </a:lnTo>
                <a:lnTo>
                  <a:pt x="297" y="148"/>
                </a:lnTo>
                <a:lnTo>
                  <a:pt x="276" y="139"/>
                </a:lnTo>
                <a:lnTo>
                  <a:pt x="205" y="138"/>
                </a:lnTo>
                <a:lnTo>
                  <a:pt x="207" y="113"/>
                </a:lnTo>
                <a:lnTo>
                  <a:pt x="206" y="59"/>
                </a:lnTo>
                <a:lnTo>
                  <a:pt x="188" y="22"/>
                </a:lnTo>
                <a:lnTo>
                  <a:pt x="153" y="11"/>
                </a:lnTo>
                <a:lnTo>
                  <a:pt x="125" y="0"/>
                </a:lnTo>
                <a:lnTo>
                  <a:pt x="74" y="0"/>
                </a:lnTo>
                <a:close/>
              </a:path>
            </a:pathLst>
          </a:custGeom>
          <a:solidFill>
            <a:srgbClr val="007F9F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2" name="Freeform 52">
            <a:hlinkClick r:id="rId8" action="ppaction://hlinksldjump"/>
          </p:cNvPr>
          <p:cNvSpPr>
            <a:spLocks/>
          </p:cNvSpPr>
          <p:nvPr/>
        </p:nvSpPr>
        <p:spPr bwMode="auto">
          <a:xfrm>
            <a:off x="5759450" y="3494088"/>
            <a:ext cx="1085850" cy="2403475"/>
          </a:xfrm>
          <a:custGeom>
            <a:avLst/>
            <a:gdLst>
              <a:gd name="T0" fmla="*/ 184 w 684"/>
              <a:gd name="T1" fmla="*/ 12 h 1514"/>
              <a:gd name="T2" fmla="*/ 139 w 684"/>
              <a:gd name="T3" fmla="*/ 1 h 1514"/>
              <a:gd name="T4" fmla="*/ 121 w 684"/>
              <a:gd name="T5" fmla="*/ 67 h 1514"/>
              <a:gd name="T6" fmla="*/ 71 w 684"/>
              <a:gd name="T7" fmla="*/ 118 h 1514"/>
              <a:gd name="T8" fmla="*/ 64 w 684"/>
              <a:gd name="T9" fmla="*/ 185 h 1514"/>
              <a:gd name="T10" fmla="*/ 51 w 684"/>
              <a:gd name="T11" fmla="*/ 256 h 1514"/>
              <a:gd name="T12" fmla="*/ 0 w 684"/>
              <a:gd name="T13" fmla="*/ 348 h 1514"/>
              <a:gd name="T14" fmla="*/ 26 w 684"/>
              <a:gd name="T15" fmla="*/ 608 h 1514"/>
              <a:gd name="T16" fmla="*/ 22 w 684"/>
              <a:gd name="T17" fmla="*/ 694 h 1514"/>
              <a:gd name="T18" fmla="*/ 57 w 684"/>
              <a:gd name="T19" fmla="*/ 1044 h 1514"/>
              <a:gd name="T20" fmla="*/ 65 w 684"/>
              <a:gd name="T21" fmla="*/ 1083 h 1514"/>
              <a:gd name="T22" fmla="*/ 76 w 684"/>
              <a:gd name="T23" fmla="*/ 1137 h 1514"/>
              <a:gd name="T24" fmla="*/ 65 w 684"/>
              <a:gd name="T25" fmla="*/ 1171 h 1514"/>
              <a:gd name="T26" fmla="*/ 75 w 684"/>
              <a:gd name="T27" fmla="*/ 1222 h 1514"/>
              <a:gd name="T28" fmla="*/ 64 w 684"/>
              <a:gd name="T29" fmla="*/ 1303 h 1514"/>
              <a:gd name="T30" fmla="*/ 55 w 684"/>
              <a:gd name="T31" fmla="*/ 1353 h 1514"/>
              <a:gd name="T32" fmla="*/ 75 w 684"/>
              <a:gd name="T33" fmla="*/ 1418 h 1514"/>
              <a:gd name="T34" fmla="*/ 90 w 684"/>
              <a:gd name="T35" fmla="*/ 1453 h 1514"/>
              <a:gd name="T36" fmla="*/ 128 w 684"/>
              <a:gd name="T37" fmla="*/ 1502 h 1514"/>
              <a:gd name="T38" fmla="*/ 171 w 684"/>
              <a:gd name="T39" fmla="*/ 1514 h 1514"/>
              <a:gd name="T40" fmla="*/ 230 w 684"/>
              <a:gd name="T41" fmla="*/ 1503 h 1514"/>
              <a:gd name="T42" fmla="*/ 193 w 684"/>
              <a:gd name="T43" fmla="*/ 1443 h 1514"/>
              <a:gd name="T44" fmla="*/ 227 w 684"/>
              <a:gd name="T45" fmla="*/ 1386 h 1514"/>
              <a:gd name="T46" fmla="*/ 232 w 684"/>
              <a:gd name="T47" fmla="*/ 1354 h 1514"/>
              <a:gd name="T48" fmla="*/ 237 w 684"/>
              <a:gd name="T49" fmla="*/ 1321 h 1514"/>
              <a:gd name="T50" fmla="*/ 301 w 684"/>
              <a:gd name="T51" fmla="*/ 1269 h 1514"/>
              <a:gd name="T52" fmla="*/ 281 w 684"/>
              <a:gd name="T53" fmla="*/ 1212 h 1514"/>
              <a:gd name="T54" fmla="*/ 227 w 684"/>
              <a:gd name="T55" fmla="*/ 1157 h 1514"/>
              <a:gd name="T56" fmla="*/ 278 w 684"/>
              <a:gd name="T57" fmla="*/ 1095 h 1514"/>
              <a:gd name="T58" fmla="*/ 301 w 684"/>
              <a:gd name="T59" fmla="*/ 1020 h 1514"/>
              <a:gd name="T60" fmla="*/ 356 w 684"/>
              <a:gd name="T61" fmla="*/ 988 h 1514"/>
              <a:gd name="T62" fmla="*/ 362 w 684"/>
              <a:gd name="T63" fmla="*/ 953 h 1514"/>
              <a:gd name="T64" fmla="*/ 303 w 684"/>
              <a:gd name="T65" fmla="*/ 910 h 1514"/>
              <a:gd name="T66" fmla="*/ 317 w 684"/>
              <a:gd name="T67" fmla="*/ 880 h 1514"/>
              <a:gd name="T68" fmla="*/ 384 w 684"/>
              <a:gd name="T69" fmla="*/ 889 h 1514"/>
              <a:gd name="T70" fmla="*/ 412 w 684"/>
              <a:gd name="T71" fmla="*/ 838 h 1514"/>
              <a:gd name="T72" fmla="*/ 419 w 684"/>
              <a:gd name="T73" fmla="*/ 789 h 1514"/>
              <a:gd name="T74" fmla="*/ 505 w 684"/>
              <a:gd name="T75" fmla="*/ 767 h 1514"/>
              <a:gd name="T76" fmla="*/ 531 w 684"/>
              <a:gd name="T77" fmla="*/ 726 h 1514"/>
              <a:gd name="T78" fmla="*/ 519 w 684"/>
              <a:gd name="T79" fmla="*/ 664 h 1514"/>
              <a:gd name="T80" fmla="*/ 508 w 684"/>
              <a:gd name="T81" fmla="*/ 594 h 1514"/>
              <a:gd name="T82" fmla="*/ 471 w 684"/>
              <a:gd name="T83" fmla="*/ 582 h 1514"/>
              <a:gd name="T84" fmla="*/ 499 w 684"/>
              <a:gd name="T85" fmla="*/ 529 h 1514"/>
              <a:gd name="T86" fmla="*/ 508 w 684"/>
              <a:gd name="T87" fmla="*/ 469 h 1514"/>
              <a:gd name="T88" fmla="*/ 544 w 684"/>
              <a:gd name="T89" fmla="*/ 391 h 1514"/>
              <a:gd name="T90" fmla="*/ 570 w 684"/>
              <a:gd name="T91" fmla="*/ 321 h 1514"/>
              <a:gd name="T92" fmla="*/ 673 w 684"/>
              <a:gd name="T93" fmla="*/ 250 h 1514"/>
              <a:gd name="T94" fmla="*/ 671 w 684"/>
              <a:gd name="T95" fmla="*/ 186 h 1514"/>
              <a:gd name="T96" fmla="*/ 609 w 684"/>
              <a:gd name="T97" fmla="*/ 214 h 1514"/>
              <a:gd name="T98" fmla="*/ 536 w 684"/>
              <a:gd name="T99" fmla="*/ 260 h 1514"/>
              <a:gd name="T100" fmla="*/ 497 w 684"/>
              <a:gd name="T101" fmla="*/ 218 h 1514"/>
              <a:gd name="T102" fmla="*/ 505 w 684"/>
              <a:gd name="T103" fmla="*/ 156 h 1514"/>
              <a:gd name="T104" fmla="*/ 459 w 684"/>
              <a:gd name="T105" fmla="*/ 108 h 1514"/>
              <a:gd name="T106" fmla="*/ 379 w 684"/>
              <a:gd name="T107" fmla="*/ 69 h 1514"/>
              <a:gd name="T108" fmla="*/ 308 w 684"/>
              <a:gd name="T109" fmla="*/ 32 h 1514"/>
              <a:gd name="T110" fmla="*/ 271 w 684"/>
              <a:gd name="T111" fmla="*/ 14 h 1514"/>
              <a:gd name="T112" fmla="*/ 235 w 684"/>
              <a:gd name="T113" fmla="*/ 37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4" h="1514">
                <a:moveTo>
                  <a:pt x="235" y="37"/>
                </a:moveTo>
                <a:lnTo>
                  <a:pt x="184" y="12"/>
                </a:lnTo>
                <a:lnTo>
                  <a:pt x="171" y="12"/>
                </a:lnTo>
                <a:lnTo>
                  <a:pt x="139" y="1"/>
                </a:lnTo>
                <a:lnTo>
                  <a:pt x="107" y="18"/>
                </a:lnTo>
                <a:lnTo>
                  <a:pt x="121" y="67"/>
                </a:lnTo>
                <a:lnTo>
                  <a:pt x="108" y="99"/>
                </a:lnTo>
                <a:lnTo>
                  <a:pt x="71" y="118"/>
                </a:lnTo>
                <a:lnTo>
                  <a:pt x="51" y="170"/>
                </a:lnTo>
                <a:lnTo>
                  <a:pt x="64" y="185"/>
                </a:lnTo>
                <a:lnTo>
                  <a:pt x="57" y="234"/>
                </a:lnTo>
                <a:lnTo>
                  <a:pt x="51" y="256"/>
                </a:lnTo>
                <a:lnTo>
                  <a:pt x="36" y="295"/>
                </a:lnTo>
                <a:lnTo>
                  <a:pt x="0" y="348"/>
                </a:lnTo>
                <a:lnTo>
                  <a:pt x="16" y="422"/>
                </a:lnTo>
                <a:lnTo>
                  <a:pt x="26" y="608"/>
                </a:lnTo>
                <a:lnTo>
                  <a:pt x="37" y="657"/>
                </a:lnTo>
                <a:lnTo>
                  <a:pt x="22" y="694"/>
                </a:lnTo>
                <a:lnTo>
                  <a:pt x="22" y="999"/>
                </a:lnTo>
                <a:lnTo>
                  <a:pt x="57" y="1044"/>
                </a:lnTo>
                <a:lnTo>
                  <a:pt x="50" y="1070"/>
                </a:lnTo>
                <a:lnTo>
                  <a:pt x="65" y="1083"/>
                </a:lnTo>
                <a:lnTo>
                  <a:pt x="54" y="1116"/>
                </a:lnTo>
                <a:lnTo>
                  <a:pt x="76" y="1137"/>
                </a:lnTo>
                <a:lnTo>
                  <a:pt x="78" y="1186"/>
                </a:lnTo>
                <a:lnTo>
                  <a:pt x="65" y="1171"/>
                </a:lnTo>
                <a:lnTo>
                  <a:pt x="65" y="1187"/>
                </a:lnTo>
                <a:lnTo>
                  <a:pt x="75" y="1222"/>
                </a:lnTo>
                <a:lnTo>
                  <a:pt x="75" y="1272"/>
                </a:lnTo>
                <a:lnTo>
                  <a:pt x="64" y="1303"/>
                </a:lnTo>
                <a:lnTo>
                  <a:pt x="62" y="1336"/>
                </a:lnTo>
                <a:lnTo>
                  <a:pt x="55" y="1353"/>
                </a:lnTo>
                <a:lnTo>
                  <a:pt x="55" y="1399"/>
                </a:lnTo>
                <a:lnTo>
                  <a:pt x="75" y="1418"/>
                </a:lnTo>
                <a:lnTo>
                  <a:pt x="85" y="1416"/>
                </a:lnTo>
                <a:lnTo>
                  <a:pt x="90" y="1453"/>
                </a:lnTo>
                <a:lnTo>
                  <a:pt x="96" y="1484"/>
                </a:lnTo>
                <a:lnTo>
                  <a:pt x="128" y="1502"/>
                </a:lnTo>
                <a:lnTo>
                  <a:pt x="154" y="1505"/>
                </a:lnTo>
                <a:lnTo>
                  <a:pt x="171" y="1514"/>
                </a:lnTo>
                <a:lnTo>
                  <a:pt x="193" y="1509"/>
                </a:lnTo>
                <a:lnTo>
                  <a:pt x="230" y="1503"/>
                </a:lnTo>
                <a:lnTo>
                  <a:pt x="203" y="1460"/>
                </a:lnTo>
                <a:lnTo>
                  <a:pt x="193" y="1443"/>
                </a:lnTo>
                <a:lnTo>
                  <a:pt x="206" y="1395"/>
                </a:lnTo>
                <a:lnTo>
                  <a:pt x="227" y="1386"/>
                </a:lnTo>
                <a:lnTo>
                  <a:pt x="238" y="1364"/>
                </a:lnTo>
                <a:lnTo>
                  <a:pt x="232" y="1354"/>
                </a:lnTo>
                <a:lnTo>
                  <a:pt x="227" y="1345"/>
                </a:lnTo>
                <a:lnTo>
                  <a:pt x="237" y="1321"/>
                </a:lnTo>
                <a:lnTo>
                  <a:pt x="270" y="1297"/>
                </a:lnTo>
                <a:lnTo>
                  <a:pt x="301" y="1269"/>
                </a:lnTo>
                <a:lnTo>
                  <a:pt x="301" y="1222"/>
                </a:lnTo>
                <a:lnTo>
                  <a:pt x="281" y="1212"/>
                </a:lnTo>
                <a:lnTo>
                  <a:pt x="239" y="1183"/>
                </a:lnTo>
                <a:lnTo>
                  <a:pt x="227" y="1157"/>
                </a:lnTo>
                <a:lnTo>
                  <a:pt x="239" y="1136"/>
                </a:lnTo>
                <a:lnTo>
                  <a:pt x="278" y="1095"/>
                </a:lnTo>
                <a:lnTo>
                  <a:pt x="301" y="1073"/>
                </a:lnTo>
                <a:lnTo>
                  <a:pt x="301" y="1020"/>
                </a:lnTo>
                <a:lnTo>
                  <a:pt x="315" y="964"/>
                </a:lnTo>
                <a:lnTo>
                  <a:pt x="356" y="988"/>
                </a:lnTo>
                <a:lnTo>
                  <a:pt x="376" y="976"/>
                </a:lnTo>
                <a:lnTo>
                  <a:pt x="362" y="953"/>
                </a:lnTo>
                <a:lnTo>
                  <a:pt x="313" y="953"/>
                </a:lnTo>
                <a:lnTo>
                  <a:pt x="303" y="910"/>
                </a:lnTo>
                <a:lnTo>
                  <a:pt x="291" y="878"/>
                </a:lnTo>
                <a:lnTo>
                  <a:pt x="317" y="880"/>
                </a:lnTo>
                <a:lnTo>
                  <a:pt x="348" y="885"/>
                </a:lnTo>
                <a:lnTo>
                  <a:pt x="384" y="889"/>
                </a:lnTo>
                <a:lnTo>
                  <a:pt x="398" y="882"/>
                </a:lnTo>
                <a:lnTo>
                  <a:pt x="412" y="838"/>
                </a:lnTo>
                <a:lnTo>
                  <a:pt x="412" y="814"/>
                </a:lnTo>
                <a:lnTo>
                  <a:pt x="419" y="789"/>
                </a:lnTo>
                <a:lnTo>
                  <a:pt x="432" y="767"/>
                </a:lnTo>
                <a:lnTo>
                  <a:pt x="505" y="767"/>
                </a:lnTo>
                <a:lnTo>
                  <a:pt x="505" y="747"/>
                </a:lnTo>
                <a:lnTo>
                  <a:pt x="531" y="726"/>
                </a:lnTo>
                <a:lnTo>
                  <a:pt x="542" y="696"/>
                </a:lnTo>
                <a:lnTo>
                  <a:pt x="519" y="664"/>
                </a:lnTo>
                <a:lnTo>
                  <a:pt x="519" y="643"/>
                </a:lnTo>
                <a:lnTo>
                  <a:pt x="508" y="594"/>
                </a:lnTo>
                <a:lnTo>
                  <a:pt x="490" y="584"/>
                </a:lnTo>
                <a:lnTo>
                  <a:pt x="471" y="582"/>
                </a:lnTo>
                <a:lnTo>
                  <a:pt x="471" y="555"/>
                </a:lnTo>
                <a:lnTo>
                  <a:pt x="499" y="529"/>
                </a:lnTo>
                <a:lnTo>
                  <a:pt x="500" y="502"/>
                </a:lnTo>
                <a:lnTo>
                  <a:pt x="508" y="469"/>
                </a:lnTo>
                <a:lnTo>
                  <a:pt x="508" y="422"/>
                </a:lnTo>
                <a:lnTo>
                  <a:pt x="544" y="391"/>
                </a:lnTo>
                <a:lnTo>
                  <a:pt x="544" y="346"/>
                </a:lnTo>
                <a:lnTo>
                  <a:pt x="570" y="321"/>
                </a:lnTo>
                <a:lnTo>
                  <a:pt x="625" y="275"/>
                </a:lnTo>
                <a:lnTo>
                  <a:pt x="673" y="250"/>
                </a:lnTo>
                <a:lnTo>
                  <a:pt x="684" y="220"/>
                </a:lnTo>
                <a:lnTo>
                  <a:pt x="671" y="186"/>
                </a:lnTo>
                <a:lnTo>
                  <a:pt x="638" y="186"/>
                </a:lnTo>
                <a:lnTo>
                  <a:pt x="609" y="214"/>
                </a:lnTo>
                <a:lnTo>
                  <a:pt x="577" y="263"/>
                </a:lnTo>
                <a:lnTo>
                  <a:pt x="536" y="260"/>
                </a:lnTo>
                <a:lnTo>
                  <a:pt x="499" y="239"/>
                </a:lnTo>
                <a:lnTo>
                  <a:pt x="497" y="218"/>
                </a:lnTo>
                <a:lnTo>
                  <a:pt x="508" y="199"/>
                </a:lnTo>
                <a:lnTo>
                  <a:pt x="505" y="156"/>
                </a:lnTo>
                <a:lnTo>
                  <a:pt x="487" y="124"/>
                </a:lnTo>
                <a:lnTo>
                  <a:pt x="459" y="108"/>
                </a:lnTo>
                <a:lnTo>
                  <a:pt x="433" y="103"/>
                </a:lnTo>
                <a:lnTo>
                  <a:pt x="379" y="69"/>
                </a:lnTo>
                <a:lnTo>
                  <a:pt x="345" y="60"/>
                </a:lnTo>
                <a:lnTo>
                  <a:pt x="308" y="32"/>
                </a:lnTo>
                <a:lnTo>
                  <a:pt x="303" y="11"/>
                </a:lnTo>
                <a:lnTo>
                  <a:pt x="271" y="14"/>
                </a:lnTo>
                <a:lnTo>
                  <a:pt x="246" y="0"/>
                </a:lnTo>
                <a:lnTo>
                  <a:pt x="235" y="37"/>
                </a:lnTo>
                <a:close/>
              </a:path>
            </a:pathLst>
          </a:custGeom>
          <a:solidFill>
            <a:srgbClr val="9F3F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3" name="Freeform 53">
            <a:hlinkClick r:id="rId9" action="ppaction://hlinksldjump"/>
          </p:cNvPr>
          <p:cNvSpPr>
            <a:spLocks/>
          </p:cNvSpPr>
          <p:nvPr/>
        </p:nvSpPr>
        <p:spPr bwMode="auto">
          <a:xfrm>
            <a:off x="6507163" y="4110038"/>
            <a:ext cx="365125" cy="365125"/>
          </a:xfrm>
          <a:custGeom>
            <a:avLst/>
            <a:gdLst>
              <a:gd name="T0" fmla="*/ 73 w 230"/>
              <a:gd name="T1" fmla="*/ 0 h 230"/>
              <a:gd name="T2" fmla="*/ 37 w 230"/>
              <a:gd name="T3" fmla="*/ 34 h 230"/>
              <a:gd name="T4" fmla="*/ 37 w 230"/>
              <a:gd name="T5" fmla="*/ 77 h 230"/>
              <a:gd name="T6" fmla="*/ 29 w 230"/>
              <a:gd name="T7" fmla="*/ 109 h 230"/>
              <a:gd name="T8" fmla="*/ 28 w 230"/>
              <a:gd name="T9" fmla="*/ 139 h 230"/>
              <a:gd name="T10" fmla="*/ 0 w 230"/>
              <a:gd name="T11" fmla="*/ 167 h 230"/>
              <a:gd name="T12" fmla="*/ 0 w 230"/>
              <a:gd name="T13" fmla="*/ 194 h 230"/>
              <a:gd name="T14" fmla="*/ 19 w 230"/>
              <a:gd name="T15" fmla="*/ 196 h 230"/>
              <a:gd name="T16" fmla="*/ 34 w 230"/>
              <a:gd name="T17" fmla="*/ 206 h 230"/>
              <a:gd name="T18" fmla="*/ 37 w 230"/>
              <a:gd name="T19" fmla="*/ 210 h 230"/>
              <a:gd name="T20" fmla="*/ 80 w 230"/>
              <a:gd name="T21" fmla="*/ 230 h 230"/>
              <a:gd name="T22" fmla="*/ 99 w 230"/>
              <a:gd name="T23" fmla="*/ 219 h 230"/>
              <a:gd name="T24" fmla="*/ 158 w 230"/>
              <a:gd name="T25" fmla="*/ 219 h 230"/>
              <a:gd name="T26" fmla="*/ 175 w 230"/>
              <a:gd name="T27" fmla="*/ 198 h 230"/>
              <a:gd name="T28" fmla="*/ 197 w 230"/>
              <a:gd name="T29" fmla="*/ 178 h 230"/>
              <a:gd name="T30" fmla="*/ 210 w 230"/>
              <a:gd name="T31" fmla="*/ 135 h 230"/>
              <a:gd name="T32" fmla="*/ 230 w 230"/>
              <a:gd name="T33" fmla="*/ 120 h 230"/>
              <a:gd name="T34" fmla="*/ 186 w 230"/>
              <a:gd name="T35" fmla="*/ 74 h 230"/>
              <a:gd name="T36" fmla="*/ 135 w 230"/>
              <a:gd name="T37" fmla="*/ 45 h 230"/>
              <a:gd name="T38" fmla="*/ 100 w 230"/>
              <a:gd name="T39" fmla="*/ 49 h 230"/>
              <a:gd name="T40" fmla="*/ 96 w 230"/>
              <a:gd name="T41" fmla="*/ 20 h 230"/>
              <a:gd name="T42" fmla="*/ 73 w 230"/>
              <a:gd name="T4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" h="230">
                <a:moveTo>
                  <a:pt x="73" y="0"/>
                </a:moveTo>
                <a:lnTo>
                  <a:pt x="37" y="34"/>
                </a:lnTo>
                <a:lnTo>
                  <a:pt x="37" y="77"/>
                </a:lnTo>
                <a:lnTo>
                  <a:pt x="29" y="109"/>
                </a:lnTo>
                <a:lnTo>
                  <a:pt x="28" y="139"/>
                </a:lnTo>
                <a:lnTo>
                  <a:pt x="0" y="167"/>
                </a:lnTo>
                <a:lnTo>
                  <a:pt x="0" y="194"/>
                </a:lnTo>
                <a:lnTo>
                  <a:pt x="19" y="196"/>
                </a:lnTo>
                <a:lnTo>
                  <a:pt x="34" y="206"/>
                </a:lnTo>
                <a:lnTo>
                  <a:pt x="37" y="210"/>
                </a:lnTo>
                <a:lnTo>
                  <a:pt x="80" y="230"/>
                </a:lnTo>
                <a:lnTo>
                  <a:pt x="99" y="219"/>
                </a:lnTo>
                <a:lnTo>
                  <a:pt x="158" y="219"/>
                </a:lnTo>
                <a:lnTo>
                  <a:pt x="175" y="198"/>
                </a:lnTo>
                <a:lnTo>
                  <a:pt x="197" y="178"/>
                </a:lnTo>
                <a:lnTo>
                  <a:pt x="210" y="135"/>
                </a:lnTo>
                <a:lnTo>
                  <a:pt x="230" y="120"/>
                </a:lnTo>
                <a:lnTo>
                  <a:pt x="186" y="74"/>
                </a:lnTo>
                <a:lnTo>
                  <a:pt x="135" y="45"/>
                </a:lnTo>
                <a:lnTo>
                  <a:pt x="100" y="49"/>
                </a:lnTo>
                <a:lnTo>
                  <a:pt x="96" y="20"/>
                </a:lnTo>
                <a:lnTo>
                  <a:pt x="73" y="0"/>
                </a:lnTo>
                <a:close/>
              </a:path>
            </a:pathLst>
          </a:custGeom>
          <a:solidFill>
            <a:srgbClr val="9F7F5F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4" name="Freeform 54">
            <a:hlinkClick r:id="rId10" action="ppaction://hlinksldjump"/>
          </p:cNvPr>
          <p:cNvSpPr>
            <a:spLocks/>
          </p:cNvSpPr>
          <p:nvPr/>
        </p:nvSpPr>
        <p:spPr bwMode="auto">
          <a:xfrm>
            <a:off x="5613400" y="3170238"/>
            <a:ext cx="511175" cy="2827337"/>
          </a:xfrm>
          <a:custGeom>
            <a:avLst/>
            <a:gdLst>
              <a:gd name="T0" fmla="*/ 72 w 322"/>
              <a:gd name="T1" fmla="*/ 0 h 1781"/>
              <a:gd name="T2" fmla="*/ 129 w 322"/>
              <a:gd name="T3" fmla="*/ 106 h 1781"/>
              <a:gd name="T4" fmla="*/ 202 w 322"/>
              <a:gd name="T5" fmla="*/ 223 h 1781"/>
              <a:gd name="T6" fmla="*/ 202 w 322"/>
              <a:gd name="T7" fmla="*/ 303 h 1781"/>
              <a:gd name="T8" fmla="*/ 146 w 322"/>
              <a:gd name="T9" fmla="*/ 372 h 1781"/>
              <a:gd name="T10" fmla="*/ 146 w 322"/>
              <a:gd name="T11" fmla="*/ 461 h 1781"/>
              <a:gd name="T12" fmla="*/ 92 w 322"/>
              <a:gd name="T13" fmla="*/ 550 h 1781"/>
              <a:gd name="T14" fmla="*/ 111 w 322"/>
              <a:gd name="T15" fmla="*/ 685 h 1781"/>
              <a:gd name="T16" fmla="*/ 129 w 322"/>
              <a:gd name="T17" fmla="*/ 859 h 1781"/>
              <a:gd name="T18" fmla="*/ 114 w 322"/>
              <a:gd name="T19" fmla="*/ 1116 h 1781"/>
              <a:gd name="T20" fmla="*/ 149 w 322"/>
              <a:gd name="T21" fmla="*/ 1248 h 1781"/>
              <a:gd name="T22" fmla="*/ 157 w 322"/>
              <a:gd name="T23" fmla="*/ 1287 h 1781"/>
              <a:gd name="T24" fmla="*/ 168 w 322"/>
              <a:gd name="T25" fmla="*/ 1340 h 1781"/>
              <a:gd name="T26" fmla="*/ 157 w 322"/>
              <a:gd name="T27" fmla="*/ 1377 h 1781"/>
              <a:gd name="T28" fmla="*/ 167 w 322"/>
              <a:gd name="T29" fmla="*/ 1429 h 1781"/>
              <a:gd name="T30" fmla="*/ 156 w 322"/>
              <a:gd name="T31" fmla="*/ 1510 h 1781"/>
              <a:gd name="T32" fmla="*/ 147 w 322"/>
              <a:gd name="T33" fmla="*/ 1557 h 1781"/>
              <a:gd name="T34" fmla="*/ 167 w 322"/>
              <a:gd name="T35" fmla="*/ 1622 h 1781"/>
              <a:gd name="T36" fmla="*/ 188 w 322"/>
              <a:gd name="T37" fmla="*/ 1688 h 1781"/>
              <a:gd name="T38" fmla="*/ 244 w 322"/>
              <a:gd name="T39" fmla="*/ 1709 h 1781"/>
              <a:gd name="T40" fmla="*/ 290 w 322"/>
              <a:gd name="T41" fmla="*/ 1710 h 1781"/>
              <a:gd name="T42" fmla="*/ 278 w 322"/>
              <a:gd name="T43" fmla="*/ 1735 h 1781"/>
              <a:gd name="T44" fmla="*/ 244 w 322"/>
              <a:gd name="T45" fmla="*/ 1757 h 1781"/>
              <a:gd name="T46" fmla="*/ 192 w 322"/>
              <a:gd name="T47" fmla="*/ 1739 h 1781"/>
              <a:gd name="T48" fmla="*/ 199 w 322"/>
              <a:gd name="T49" fmla="*/ 1716 h 1781"/>
              <a:gd name="T50" fmla="*/ 179 w 322"/>
              <a:gd name="T51" fmla="*/ 1695 h 1781"/>
              <a:gd name="T52" fmla="*/ 131 w 322"/>
              <a:gd name="T53" fmla="*/ 1686 h 1781"/>
              <a:gd name="T54" fmla="*/ 108 w 322"/>
              <a:gd name="T55" fmla="*/ 1628 h 1781"/>
              <a:gd name="T56" fmla="*/ 92 w 322"/>
              <a:gd name="T57" fmla="*/ 1532 h 1781"/>
              <a:gd name="T58" fmla="*/ 83 w 322"/>
              <a:gd name="T59" fmla="*/ 1482 h 1781"/>
              <a:gd name="T60" fmla="*/ 65 w 322"/>
              <a:gd name="T61" fmla="*/ 1441 h 1781"/>
              <a:gd name="T62" fmla="*/ 50 w 322"/>
              <a:gd name="T63" fmla="*/ 1430 h 1781"/>
              <a:gd name="T64" fmla="*/ 0 w 322"/>
              <a:gd name="T65" fmla="*/ 1397 h 1781"/>
              <a:gd name="T66" fmla="*/ 39 w 322"/>
              <a:gd name="T67" fmla="*/ 1355 h 1781"/>
              <a:gd name="T68" fmla="*/ 72 w 322"/>
              <a:gd name="T69" fmla="*/ 1397 h 1781"/>
              <a:gd name="T70" fmla="*/ 82 w 322"/>
              <a:gd name="T71" fmla="*/ 1373 h 1781"/>
              <a:gd name="T72" fmla="*/ 96 w 322"/>
              <a:gd name="T73" fmla="*/ 1319 h 1781"/>
              <a:gd name="T74" fmla="*/ 104 w 322"/>
              <a:gd name="T75" fmla="*/ 1299 h 1781"/>
              <a:gd name="T76" fmla="*/ 71 w 322"/>
              <a:gd name="T77" fmla="*/ 1121 h 1781"/>
              <a:gd name="T78" fmla="*/ 15 w 322"/>
              <a:gd name="T79" fmla="*/ 1097 h 1781"/>
              <a:gd name="T80" fmla="*/ 26 w 322"/>
              <a:gd name="T81" fmla="*/ 1018 h 1781"/>
              <a:gd name="T82" fmla="*/ 16 w 322"/>
              <a:gd name="T83" fmla="*/ 972 h 1781"/>
              <a:gd name="T84" fmla="*/ 40 w 322"/>
              <a:gd name="T85" fmla="*/ 868 h 1781"/>
              <a:gd name="T86" fmla="*/ 60 w 322"/>
              <a:gd name="T87" fmla="*/ 800 h 1781"/>
              <a:gd name="T88" fmla="*/ 60 w 322"/>
              <a:gd name="T89" fmla="*/ 626 h 1781"/>
              <a:gd name="T90" fmla="*/ 78 w 322"/>
              <a:gd name="T91" fmla="*/ 582 h 1781"/>
              <a:gd name="T92" fmla="*/ 60 w 322"/>
              <a:gd name="T93" fmla="*/ 502 h 1781"/>
              <a:gd name="T94" fmla="*/ 72 w 322"/>
              <a:gd name="T95" fmla="*/ 451 h 1781"/>
              <a:gd name="T96" fmla="*/ 51 w 322"/>
              <a:gd name="T97" fmla="*/ 300 h 1781"/>
              <a:gd name="T98" fmla="*/ 71 w 322"/>
              <a:gd name="T99" fmla="*/ 230 h 1781"/>
              <a:gd name="T100" fmla="*/ 71 w 322"/>
              <a:gd name="T101" fmla="*/ 117 h 1781"/>
              <a:gd name="T102" fmla="*/ 36 w 322"/>
              <a:gd name="T103" fmla="*/ 53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2" h="1781">
                <a:moveTo>
                  <a:pt x="36" y="53"/>
                </a:moveTo>
                <a:lnTo>
                  <a:pt x="72" y="0"/>
                </a:lnTo>
                <a:lnTo>
                  <a:pt x="103" y="42"/>
                </a:lnTo>
                <a:lnTo>
                  <a:pt x="129" y="106"/>
                </a:lnTo>
                <a:lnTo>
                  <a:pt x="108" y="170"/>
                </a:lnTo>
                <a:lnTo>
                  <a:pt x="202" y="223"/>
                </a:lnTo>
                <a:lnTo>
                  <a:pt x="214" y="273"/>
                </a:lnTo>
                <a:lnTo>
                  <a:pt x="202" y="303"/>
                </a:lnTo>
                <a:lnTo>
                  <a:pt x="167" y="325"/>
                </a:lnTo>
                <a:lnTo>
                  <a:pt x="146" y="372"/>
                </a:lnTo>
                <a:lnTo>
                  <a:pt x="156" y="390"/>
                </a:lnTo>
                <a:lnTo>
                  <a:pt x="146" y="461"/>
                </a:lnTo>
                <a:lnTo>
                  <a:pt x="135" y="496"/>
                </a:lnTo>
                <a:lnTo>
                  <a:pt x="92" y="550"/>
                </a:lnTo>
                <a:lnTo>
                  <a:pt x="107" y="612"/>
                </a:lnTo>
                <a:lnTo>
                  <a:pt x="111" y="685"/>
                </a:lnTo>
                <a:lnTo>
                  <a:pt x="121" y="823"/>
                </a:lnTo>
                <a:lnTo>
                  <a:pt x="129" y="859"/>
                </a:lnTo>
                <a:lnTo>
                  <a:pt x="114" y="898"/>
                </a:lnTo>
                <a:lnTo>
                  <a:pt x="114" y="1116"/>
                </a:lnTo>
                <a:lnTo>
                  <a:pt x="114" y="1203"/>
                </a:lnTo>
                <a:lnTo>
                  <a:pt x="149" y="1248"/>
                </a:lnTo>
                <a:lnTo>
                  <a:pt x="146" y="1274"/>
                </a:lnTo>
                <a:lnTo>
                  <a:pt x="157" y="1287"/>
                </a:lnTo>
                <a:lnTo>
                  <a:pt x="146" y="1322"/>
                </a:lnTo>
                <a:lnTo>
                  <a:pt x="168" y="1340"/>
                </a:lnTo>
                <a:lnTo>
                  <a:pt x="168" y="1387"/>
                </a:lnTo>
                <a:lnTo>
                  <a:pt x="157" y="1377"/>
                </a:lnTo>
                <a:lnTo>
                  <a:pt x="157" y="1391"/>
                </a:lnTo>
                <a:lnTo>
                  <a:pt x="167" y="1429"/>
                </a:lnTo>
                <a:lnTo>
                  <a:pt x="167" y="1476"/>
                </a:lnTo>
                <a:lnTo>
                  <a:pt x="156" y="1510"/>
                </a:lnTo>
                <a:lnTo>
                  <a:pt x="156" y="1539"/>
                </a:lnTo>
                <a:lnTo>
                  <a:pt x="147" y="1557"/>
                </a:lnTo>
                <a:lnTo>
                  <a:pt x="147" y="1603"/>
                </a:lnTo>
                <a:lnTo>
                  <a:pt x="167" y="1622"/>
                </a:lnTo>
                <a:lnTo>
                  <a:pt x="177" y="1622"/>
                </a:lnTo>
                <a:lnTo>
                  <a:pt x="188" y="1688"/>
                </a:lnTo>
                <a:lnTo>
                  <a:pt x="220" y="1706"/>
                </a:lnTo>
                <a:lnTo>
                  <a:pt x="244" y="1709"/>
                </a:lnTo>
                <a:lnTo>
                  <a:pt x="264" y="1718"/>
                </a:lnTo>
                <a:lnTo>
                  <a:pt x="290" y="1710"/>
                </a:lnTo>
                <a:lnTo>
                  <a:pt x="322" y="1707"/>
                </a:lnTo>
                <a:lnTo>
                  <a:pt x="278" y="1735"/>
                </a:lnTo>
                <a:lnTo>
                  <a:pt x="258" y="1738"/>
                </a:lnTo>
                <a:lnTo>
                  <a:pt x="244" y="1757"/>
                </a:lnTo>
                <a:lnTo>
                  <a:pt x="241" y="1781"/>
                </a:lnTo>
                <a:lnTo>
                  <a:pt x="192" y="1739"/>
                </a:lnTo>
                <a:lnTo>
                  <a:pt x="205" y="1728"/>
                </a:lnTo>
                <a:lnTo>
                  <a:pt x="199" y="1716"/>
                </a:lnTo>
                <a:lnTo>
                  <a:pt x="188" y="1718"/>
                </a:lnTo>
                <a:lnTo>
                  <a:pt x="179" y="1695"/>
                </a:lnTo>
                <a:lnTo>
                  <a:pt x="149" y="1695"/>
                </a:lnTo>
                <a:lnTo>
                  <a:pt x="131" y="1686"/>
                </a:lnTo>
                <a:lnTo>
                  <a:pt x="131" y="1663"/>
                </a:lnTo>
                <a:lnTo>
                  <a:pt x="108" y="1628"/>
                </a:lnTo>
                <a:lnTo>
                  <a:pt x="95" y="1561"/>
                </a:lnTo>
                <a:lnTo>
                  <a:pt x="92" y="1532"/>
                </a:lnTo>
                <a:lnTo>
                  <a:pt x="71" y="1490"/>
                </a:lnTo>
                <a:lnTo>
                  <a:pt x="83" y="1482"/>
                </a:lnTo>
                <a:lnTo>
                  <a:pt x="101" y="1476"/>
                </a:lnTo>
                <a:lnTo>
                  <a:pt x="65" y="1441"/>
                </a:lnTo>
                <a:lnTo>
                  <a:pt x="62" y="1425"/>
                </a:lnTo>
                <a:lnTo>
                  <a:pt x="50" y="1430"/>
                </a:lnTo>
                <a:lnTo>
                  <a:pt x="29" y="1418"/>
                </a:lnTo>
                <a:lnTo>
                  <a:pt x="0" y="1397"/>
                </a:lnTo>
                <a:lnTo>
                  <a:pt x="19" y="1379"/>
                </a:lnTo>
                <a:lnTo>
                  <a:pt x="39" y="1355"/>
                </a:lnTo>
                <a:lnTo>
                  <a:pt x="44" y="1370"/>
                </a:lnTo>
                <a:lnTo>
                  <a:pt x="72" y="1397"/>
                </a:lnTo>
                <a:lnTo>
                  <a:pt x="96" y="1391"/>
                </a:lnTo>
                <a:lnTo>
                  <a:pt x="82" y="1373"/>
                </a:lnTo>
                <a:lnTo>
                  <a:pt x="92" y="1348"/>
                </a:lnTo>
                <a:lnTo>
                  <a:pt x="96" y="1319"/>
                </a:lnTo>
                <a:lnTo>
                  <a:pt x="83" y="1309"/>
                </a:lnTo>
                <a:lnTo>
                  <a:pt x="104" y="1299"/>
                </a:lnTo>
                <a:lnTo>
                  <a:pt x="69" y="1252"/>
                </a:lnTo>
                <a:lnTo>
                  <a:pt x="71" y="1121"/>
                </a:lnTo>
                <a:lnTo>
                  <a:pt x="40" y="1123"/>
                </a:lnTo>
                <a:lnTo>
                  <a:pt x="15" y="1097"/>
                </a:lnTo>
                <a:lnTo>
                  <a:pt x="12" y="1043"/>
                </a:lnTo>
                <a:lnTo>
                  <a:pt x="26" y="1018"/>
                </a:lnTo>
                <a:lnTo>
                  <a:pt x="26" y="982"/>
                </a:lnTo>
                <a:lnTo>
                  <a:pt x="16" y="972"/>
                </a:lnTo>
                <a:lnTo>
                  <a:pt x="25" y="922"/>
                </a:lnTo>
                <a:lnTo>
                  <a:pt x="40" y="868"/>
                </a:lnTo>
                <a:lnTo>
                  <a:pt x="39" y="822"/>
                </a:lnTo>
                <a:lnTo>
                  <a:pt x="60" y="800"/>
                </a:lnTo>
                <a:lnTo>
                  <a:pt x="60" y="741"/>
                </a:lnTo>
                <a:lnTo>
                  <a:pt x="60" y="626"/>
                </a:lnTo>
                <a:lnTo>
                  <a:pt x="82" y="596"/>
                </a:lnTo>
                <a:lnTo>
                  <a:pt x="78" y="582"/>
                </a:lnTo>
                <a:lnTo>
                  <a:pt x="62" y="559"/>
                </a:lnTo>
                <a:lnTo>
                  <a:pt x="60" y="502"/>
                </a:lnTo>
                <a:lnTo>
                  <a:pt x="67" y="489"/>
                </a:lnTo>
                <a:lnTo>
                  <a:pt x="72" y="451"/>
                </a:lnTo>
                <a:lnTo>
                  <a:pt x="75" y="314"/>
                </a:lnTo>
                <a:lnTo>
                  <a:pt x="51" y="300"/>
                </a:lnTo>
                <a:lnTo>
                  <a:pt x="71" y="271"/>
                </a:lnTo>
                <a:lnTo>
                  <a:pt x="71" y="230"/>
                </a:lnTo>
                <a:lnTo>
                  <a:pt x="71" y="172"/>
                </a:lnTo>
                <a:lnTo>
                  <a:pt x="71" y="117"/>
                </a:lnTo>
                <a:lnTo>
                  <a:pt x="58" y="71"/>
                </a:lnTo>
                <a:lnTo>
                  <a:pt x="36" y="53"/>
                </a:lnTo>
                <a:close/>
              </a:path>
            </a:pathLst>
          </a:custGeom>
          <a:solidFill>
            <a:srgbClr val="00FF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5" name="Freeform 55"/>
          <p:cNvSpPr>
            <a:spLocks/>
          </p:cNvSpPr>
          <p:nvPr/>
        </p:nvSpPr>
        <p:spPr bwMode="auto">
          <a:xfrm>
            <a:off x="6551613" y="1493838"/>
            <a:ext cx="295275" cy="309562"/>
          </a:xfrm>
          <a:custGeom>
            <a:avLst/>
            <a:gdLst>
              <a:gd name="T0" fmla="*/ 43 w 186"/>
              <a:gd name="T1" fmla="*/ 0 h 195"/>
              <a:gd name="T2" fmla="*/ 71 w 186"/>
              <a:gd name="T3" fmla="*/ 11 h 195"/>
              <a:gd name="T4" fmla="*/ 174 w 186"/>
              <a:gd name="T5" fmla="*/ 11 h 195"/>
              <a:gd name="T6" fmla="*/ 181 w 186"/>
              <a:gd name="T7" fmla="*/ 40 h 195"/>
              <a:gd name="T8" fmla="*/ 160 w 186"/>
              <a:gd name="T9" fmla="*/ 75 h 195"/>
              <a:gd name="T10" fmla="*/ 169 w 186"/>
              <a:gd name="T11" fmla="*/ 86 h 195"/>
              <a:gd name="T12" fmla="*/ 169 w 186"/>
              <a:gd name="T13" fmla="*/ 111 h 195"/>
              <a:gd name="T14" fmla="*/ 186 w 186"/>
              <a:gd name="T15" fmla="*/ 133 h 195"/>
              <a:gd name="T16" fmla="*/ 186 w 186"/>
              <a:gd name="T17" fmla="*/ 161 h 195"/>
              <a:gd name="T18" fmla="*/ 153 w 186"/>
              <a:gd name="T19" fmla="*/ 172 h 195"/>
              <a:gd name="T20" fmla="*/ 114 w 186"/>
              <a:gd name="T21" fmla="*/ 170 h 195"/>
              <a:gd name="T22" fmla="*/ 90 w 186"/>
              <a:gd name="T23" fmla="*/ 195 h 195"/>
              <a:gd name="T24" fmla="*/ 76 w 186"/>
              <a:gd name="T25" fmla="*/ 192 h 195"/>
              <a:gd name="T26" fmla="*/ 55 w 186"/>
              <a:gd name="T27" fmla="*/ 110 h 195"/>
              <a:gd name="T28" fmla="*/ 12 w 186"/>
              <a:gd name="T29" fmla="*/ 79 h 195"/>
              <a:gd name="T30" fmla="*/ 0 w 186"/>
              <a:gd name="T31" fmla="*/ 53 h 195"/>
              <a:gd name="T32" fmla="*/ 43 w 186"/>
              <a:gd name="T33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6" h="195">
                <a:moveTo>
                  <a:pt x="43" y="0"/>
                </a:moveTo>
                <a:lnTo>
                  <a:pt x="71" y="11"/>
                </a:lnTo>
                <a:lnTo>
                  <a:pt x="174" y="11"/>
                </a:lnTo>
                <a:lnTo>
                  <a:pt x="181" y="40"/>
                </a:lnTo>
                <a:lnTo>
                  <a:pt x="160" y="75"/>
                </a:lnTo>
                <a:lnTo>
                  <a:pt x="169" y="86"/>
                </a:lnTo>
                <a:lnTo>
                  <a:pt x="169" y="111"/>
                </a:lnTo>
                <a:lnTo>
                  <a:pt x="186" y="133"/>
                </a:lnTo>
                <a:lnTo>
                  <a:pt x="186" y="161"/>
                </a:lnTo>
                <a:lnTo>
                  <a:pt x="153" y="172"/>
                </a:lnTo>
                <a:lnTo>
                  <a:pt x="114" y="170"/>
                </a:lnTo>
                <a:lnTo>
                  <a:pt x="90" y="195"/>
                </a:lnTo>
                <a:lnTo>
                  <a:pt x="76" y="192"/>
                </a:lnTo>
                <a:lnTo>
                  <a:pt x="55" y="110"/>
                </a:lnTo>
                <a:lnTo>
                  <a:pt x="12" y="79"/>
                </a:lnTo>
                <a:lnTo>
                  <a:pt x="0" y="53"/>
                </a:lnTo>
                <a:lnTo>
                  <a:pt x="43" y="0"/>
                </a:lnTo>
                <a:close/>
              </a:path>
            </a:pathLst>
          </a:custGeom>
          <a:solidFill>
            <a:srgbClr val="3F1F00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76" name="Freeform 56"/>
          <p:cNvSpPr>
            <a:spLocks/>
          </p:cNvSpPr>
          <p:nvPr/>
        </p:nvSpPr>
        <p:spPr bwMode="auto">
          <a:xfrm>
            <a:off x="6796088" y="1495425"/>
            <a:ext cx="217487" cy="298450"/>
          </a:xfrm>
          <a:custGeom>
            <a:avLst/>
            <a:gdLst>
              <a:gd name="T0" fmla="*/ 20 w 137"/>
              <a:gd name="T1" fmla="*/ 11 h 188"/>
              <a:gd name="T2" fmla="*/ 36 w 137"/>
              <a:gd name="T3" fmla="*/ 0 h 188"/>
              <a:gd name="T4" fmla="*/ 71 w 137"/>
              <a:gd name="T5" fmla="*/ 45 h 188"/>
              <a:gd name="T6" fmla="*/ 116 w 137"/>
              <a:gd name="T7" fmla="*/ 66 h 188"/>
              <a:gd name="T8" fmla="*/ 137 w 137"/>
              <a:gd name="T9" fmla="*/ 89 h 188"/>
              <a:gd name="T10" fmla="*/ 117 w 137"/>
              <a:gd name="T11" fmla="*/ 106 h 188"/>
              <a:gd name="T12" fmla="*/ 103 w 137"/>
              <a:gd name="T13" fmla="*/ 116 h 188"/>
              <a:gd name="T14" fmla="*/ 60 w 137"/>
              <a:gd name="T15" fmla="*/ 180 h 188"/>
              <a:gd name="T16" fmla="*/ 31 w 137"/>
              <a:gd name="T17" fmla="*/ 188 h 188"/>
              <a:gd name="T18" fmla="*/ 13 w 137"/>
              <a:gd name="T19" fmla="*/ 178 h 188"/>
              <a:gd name="T20" fmla="*/ 0 w 137"/>
              <a:gd name="T21" fmla="*/ 169 h 188"/>
              <a:gd name="T22" fmla="*/ 32 w 137"/>
              <a:gd name="T23" fmla="*/ 160 h 188"/>
              <a:gd name="T24" fmla="*/ 32 w 137"/>
              <a:gd name="T25" fmla="*/ 132 h 188"/>
              <a:gd name="T26" fmla="*/ 15 w 137"/>
              <a:gd name="T27" fmla="*/ 110 h 188"/>
              <a:gd name="T28" fmla="*/ 15 w 137"/>
              <a:gd name="T29" fmla="*/ 88 h 188"/>
              <a:gd name="T30" fmla="*/ 6 w 137"/>
              <a:gd name="T31" fmla="*/ 74 h 188"/>
              <a:gd name="T32" fmla="*/ 27 w 137"/>
              <a:gd name="T33" fmla="*/ 39 h 188"/>
              <a:gd name="T34" fmla="*/ 20 w 137"/>
              <a:gd name="T35" fmla="*/ 1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7" h="188">
                <a:moveTo>
                  <a:pt x="20" y="11"/>
                </a:moveTo>
                <a:lnTo>
                  <a:pt x="36" y="0"/>
                </a:lnTo>
                <a:lnTo>
                  <a:pt x="71" y="45"/>
                </a:lnTo>
                <a:lnTo>
                  <a:pt x="116" y="66"/>
                </a:lnTo>
                <a:lnTo>
                  <a:pt x="137" y="89"/>
                </a:lnTo>
                <a:lnTo>
                  <a:pt x="117" y="106"/>
                </a:lnTo>
                <a:lnTo>
                  <a:pt x="103" y="116"/>
                </a:lnTo>
                <a:lnTo>
                  <a:pt x="60" y="180"/>
                </a:lnTo>
                <a:lnTo>
                  <a:pt x="31" y="188"/>
                </a:lnTo>
                <a:lnTo>
                  <a:pt x="13" y="178"/>
                </a:lnTo>
                <a:lnTo>
                  <a:pt x="0" y="169"/>
                </a:lnTo>
                <a:lnTo>
                  <a:pt x="32" y="160"/>
                </a:lnTo>
                <a:lnTo>
                  <a:pt x="32" y="132"/>
                </a:lnTo>
                <a:lnTo>
                  <a:pt x="15" y="110"/>
                </a:lnTo>
                <a:lnTo>
                  <a:pt x="15" y="88"/>
                </a:lnTo>
                <a:lnTo>
                  <a:pt x="6" y="74"/>
                </a:lnTo>
                <a:lnTo>
                  <a:pt x="27" y="39"/>
                </a:lnTo>
                <a:lnTo>
                  <a:pt x="20" y="11"/>
                </a:lnTo>
                <a:close/>
              </a:path>
            </a:pathLst>
          </a:custGeom>
          <a:solidFill>
            <a:srgbClr val="FFBF7F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219200" y="228600"/>
            <a:ext cx="3055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 u="sng">
                <a:solidFill>
                  <a:srgbClr val="990000"/>
                </a:solidFill>
              </a:rPr>
              <a:t>La América del Sur</a:t>
            </a:r>
          </a:p>
        </p:txBody>
      </p:sp>
      <p:grpSp>
        <p:nvGrpSpPr>
          <p:cNvPr id="5180" name="Group 60"/>
          <p:cNvGrpSpPr>
            <a:grpSpLocks/>
          </p:cNvGrpSpPr>
          <p:nvPr/>
        </p:nvGrpSpPr>
        <p:grpSpPr bwMode="auto">
          <a:xfrm>
            <a:off x="6019800" y="498475"/>
            <a:ext cx="2062163" cy="796925"/>
            <a:chOff x="3792" y="314"/>
            <a:chExt cx="1299" cy="502"/>
          </a:xfrm>
        </p:grpSpPr>
        <p:sp>
          <p:nvSpPr>
            <p:cNvPr id="5177" name="Text Box 57"/>
            <p:cNvSpPr txBox="1">
              <a:spLocks noChangeArrowheads="1"/>
            </p:cNvSpPr>
            <p:nvPr/>
          </p:nvSpPr>
          <p:spPr bwMode="auto">
            <a:xfrm>
              <a:off x="4166" y="314"/>
              <a:ext cx="9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Venezuela</a:t>
              </a:r>
            </a:p>
          </p:txBody>
        </p:sp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 flipH="1">
              <a:off x="3792" y="528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83" name="Group 63"/>
          <p:cNvGrpSpPr>
            <a:grpSpLocks/>
          </p:cNvGrpSpPr>
          <p:nvPr/>
        </p:nvGrpSpPr>
        <p:grpSpPr bwMode="auto">
          <a:xfrm>
            <a:off x="3336925" y="1031875"/>
            <a:ext cx="1997075" cy="568325"/>
            <a:chOff x="2102" y="650"/>
            <a:chExt cx="1258" cy="358"/>
          </a:xfrm>
        </p:grpSpPr>
        <p:sp>
          <p:nvSpPr>
            <p:cNvPr id="5181" name="Text Box 61"/>
            <p:cNvSpPr txBox="1">
              <a:spLocks noChangeArrowheads="1"/>
            </p:cNvSpPr>
            <p:nvPr/>
          </p:nvSpPr>
          <p:spPr bwMode="auto">
            <a:xfrm>
              <a:off x="2102" y="650"/>
              <a:ext cx="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Colombia</a:t>
              </a:r>
            </a:p>
          </p:txBody>
        </p:sp>
        <p:sp>
          <p:nvSpPr>
            <p:cNvPr id="5182" name="Line 62"/>
            <p:cNvSpPr>
              <a:spLocks noChangeShapeType="1"/>
            </p:cNvSpPr>
            <p:nvPr/>
          </p:nvSpPr>
          <p:spPr bwMode="auto">
            <a:xfrm>
              <a:off x="2976" y="81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2667000" y="1828800"/>
            <a:ext cx="2362200" cy="457200"/>
            <a:chOff x="1680" y="1152"/>
            <a:chExt cx="1488" cy="288"/>
          </a:xfrm>
        </p:grpSpPr>
        <p:sp>
          <p:nvSpPr>
            <p:cNvPr id="5184" name="Text Box 64"/>
            <p:cNvSpPr txBox="1">
              <a:spLocks noChangeArrowheads="1"/>
            </p:cNvSpPr>
            <p:nvPr/>
          </p:nvSpPr>
          <p:spPr bwMode="auto">
            <a:xfrm>
              <a:off x="1680" y="1152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Ecuador</a:t>
              </a:r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>
              <a:off x="2448" y="12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89" name="Group 69"/>
          <p:cNvGrpSpPr>
            <a:grpSpLocks/>
          </p:cNvGrpSpPr>
          <p:nvPr/>
        </p:nvGrpSpPr>
        <p:grpSpPr bwMode="auto">
          <a:xfrm>
            <a:off x="3657600" y="2590800"/>
            <a:ext cx="1600200" cy="533400"/>
            <a:chOff x="2304" y="1632"/>
            <a:chExt cx="1008" cy="336"/>
          </a:xfrm>
        </p:grpSpPr>
        <p:sp>
          <p:nvSpPr>
            <p:cNvPr id="5187" name="Text Box 67"/>
            <p:cNvSpPr txBox="1">
              <a:spLocks noChangeArrowheads="1"/>
            </p:cNvSpPr>
            <p:nvPr/>
          </p:nvSpPr>
          <p:spPr bwMode="auto">
            <a:xfrm>
              <a:off x="2304" y="1680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Perú</a:t>
              </a:r>
            </a:p>
          </p:txBody>
        </p:sp>
        <p:sp>
          <p:nvSpPr>
            <p:cNvPr id="5188" name="Line 68"/>
            <p:cNvSpPr>
              <a:spLocks noChangeShapeType="1"/>
            </p:cNvSpPr>
            <p:nvPr/>
          </p:nvSpPr>
          <p:spPr bwMode="auto">
            <a:xfrm flipV="1">
              <a:off x="2784" y="1632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3641725" y="3124200"/>
            <a:ext cx="2454275" cy="803275"/>
            <a:chOff x="2294" y="1968"/>
            <a:chExt cx="1546" cy="506"/>
          </a:xfrm>
        </p:grpSpPr>
        <p:sp>
          <p:nvSpPr>
            <p:cNvPr id="5190" name="Text Box 70"/>
            <p:cNvSpPr txBox="1">
              <a:spLocks noChangeArrowheads="1"/>
            </p:cNvSpPr>
            <p:nvPr/>
          </p:nvSpPr>
          <p:spPr bwMode="auto">
            <a:xfrm>
              <a:off x="2294" y="2186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Bolivia</a:t>
              </a:r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 flipV="1">
              <a:off x="2976" y="1968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95" name="Group 75"/>
          <p:cNvGrpSpPr>
            <a:grpSpLocks/>
          </p:cNvGrpSpPr>
          <p:nvPr/>
        </p:nvGrpSpPr>
        <p:grpSpPr bwMode="auto">
          <a:xfrm>
            <a:off x="6477000" y="3581400"/>
            <a:ext cx="2444750" cy="574675"/>
            <a:chOff x="4080" y="2256"/>
            <a:chExt cx="1540" cy="362"/>
          </a:xfrm>
        </p:grpSpPr>
        <p:sp>
          <p:nvSpPr>
            <p:cNvPr id="5193" name="Text Box 73"/>
            <p:cNvSpPr txBox="1">
              <a:spLocks noChangeArrowheads="1"/>
            </p:cNvSpPr>
            <p:nvPr/>
          </p:nvSpPr>
          <p:spPr bwMode="auto">
            <a:xfrm>
              <a:off x="4790" y="2330"/>
              <a:ext cx="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Paraguay</a:t>
              </a:r>
            </a:p>
          </p:txBody>
        </p:sp>
        <p:sp>
          <p:nvSpPr>
            <p:cNvPr id="5194" name="Line 74"/>
            <p:cNvSpPr>
              <a:spLocks noChangeShapeType="1"/>
            </p:cNvSpPr>
            <p:nvPr/>
          </p:nvSpPr>
          <p:spPr bwMode="auto">
            <a:xfrm flipH="1" flipV="1">
              <a:off x="4080" y="22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98" name="Group 78"/>
          <p:cNvGrpSpPr>
            <a:grpSpLocks/>
          </p:cNvGrpSpPr>
          <p:nvPr/>
        </p:nvGrpSpPr>
        <p:grpSpPr bwMode="auto">
          <a:xfrm>
            <a:off x="3794125" y="4460875"/>
            <a:ext cx="1920875" cy="457200"/>
            <a:chOff x="2390" y="2810"/>
            <a:chExt cx="1210" cy="288"/>
          </a:xfrm>
        </p:grpSpPr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2390" y="2810"/>
              <a:ext cx="5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Chile</a:t>
              </a:r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>
              <a:off x="2928" y="29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6705600" y="4343400"/>
            <a:ext cx="1997075" cy="574675"/>
            <a:chOff x="4224" y="2736"/>
            <a:chExt cx="1258" cy="362"/>
          </a:xfrm>
        </p:grpSpPr>
        <p:sp>
          <p:nvSpPr>
            <p:cNvPr id="5199" name="Text Box 79"/>
            <p:cNvSpPr txBox="1">
              <a:spLocks noChangeArrowheads="1"/>
            </p:cNvSpPr>
            <p:nvPr/>
          </p:nvSpPr>
          <p:spPr bwMode="auto">
            <a:xfrm>
              <a:off x="4694" y="2810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Uruguay</a:t>
              </a:r>
            </a:p>
          </p:txBody>
        </p:sp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 flipH="1" flipV="1">
              <a:off x="4224" y="273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204" name="Group 84"/>
          <p:cNvGrpSpPr>
            <a:grpSpLocks/>
          </p:cNvGrpSpPr>
          <p:nvPr/>
        </p:nvGrpSpPr>
        <p:grpSpPr bwMode="auto">
          <a:xfrm>
            <a:off x="6172200" y="4419600"/>
            <a:ext cx="2468563" cy="1412875"/>
            <a:chOff x="3888" y="2784"/>
            <a:chExt cx="1555" cy="890"/>
          </a:xfrm>
        </p:grpSpPr>
        <p:sp>
          <p:nvSpPr>
            <p:cNvPr id="5202" name="Text Box 82"/>
            <p:cNvSpPr txBox="1">
              <a:spLocks noChangeArrowheads="1"/>
            </p:cNvSpPr>
            <p:nvPr/>
          </p:nvSpPr>
          <p:spPr bwMode="auto">
            <a:xfrm>
              <a:off x="4310" y="3386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La Argentina</a:t>
              </a:r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43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043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029200" y="3810000"/>
          <a:ext cx="36576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Clip" r:id="rId3" imgW="2286000" imgH="1405800" progId="MS_ClipArt_Gallery.2">
                  <p:embed/>
                </p:oleObj>
              </mc:Choice>
              <mc:Fallback>
                <p:oleObj name="Clip" r:id="rId3" imgW="2286000" imgH="1405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10000"/>
                        <a:ext cx="365760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 descr="C:\WINDOWS\DESKTOP\maps\Venezuela_sm97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429000"/>
            <a:ext cx="28987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Caracas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Venezuela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5562600" y="2438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venezolano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5029200" y="3810000"/>
            <a:ext cx="3657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70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60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 descr="C:\WINDOWS\DESKTOP\maps\Colombia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0480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1242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5791200" y="2057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Bogotá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245" name="WordArt 1053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Colombia</a:t>
            </a:r>
          </a:p>
        </p:txBody>
      </p:sp>
      <p:sp>
        <p:nvSpPr>
          <p:cNvPr id="9246" name="Text Box 1054"/>
          <p:cNvSpPr txBox="1">
            <a:spLocks noChangeArrowheads="1"/>
          </p:cNvSpPr>
          <p:nvPr/>
        </p:nvSpPr>
        <p:spPr bwMode="auto">
          <a:xfrm>
            <a:off x="5791200" y="2925763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colombiano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247" name="Rectangle 1055"/>
          <p:cNvSpPr>
            <a:spLocks noChangeArrowheads="1"/>
          </p:cNvSpPr>
          <p:nvPr/>
        </p:nvSpPr>
        <p:spPr bwMode="auto">
          <a:xfrm>
            <a:off x="5410200" y="3886200"/>
            <a:ext cx="3124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8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INDOWS\DESKTOP\maps\Ecuador_sm9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533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715000" y="22860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Quito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318" name="WordArt 30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Ecuador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5715000" y="3200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ecuatoriano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5257800" y="4419600"/>
            <a:ext cx="3505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3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76200" y="0"/>
            <a:ext cx="8915400" cy="6858000"/>
            <a:chOff x="0" y="0"/>
            <a:chExt cx="3091" cy="1728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0" y="0"/>
              <a:ext cx="1555" cy="1728"/>
              <a:chOff x="0" y="0"/>
              <a:chExt cx="1555" cy="1728"/>
            </a:xfrm>
          </p:grpSpPr>
          <p:pic>
            <p:nvPicPr>
              <p:cNvPr id="41987" name="Picture 3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88" name="Picture 4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42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1536" y="0"/>
              <a:ext cx="1555" cy="1728"/>
              <a:chOff x="0" y="0"/>
              <a:chExt cx="1555" cy="1728"/>
            </a:xfrm>
          </p:grpSpPr>
          <p:pic>
            <p:nvPicPr>
              <p:cNvPr id="41991" name="Picture 7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2" name="Picture 8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42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62013" y="1905000"/>
            <a:ext cx="742632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anose="020A0402060406010301" pitchFamily="18" charset="0"/>
              </a:rPr>
              <a:t>El  Mundo</a:t>
            </a:r>
          </a:p>
          <a:p>
            <a:r>
              <a:rPr lang="en-US" alt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anose="020A0402060406010301" pitchFamily="18" charset="0"/>
              </a:rPr>
              <a:t>Hispano</a:t>
            </a:r>
          </a:p>
        </p:txBody>
      </p:sp>
    </p:spTree>
    <p:extLst>
      <p:ext uri="{BB962C8B-B14F-4D97-AF65-F5344CB8AC3E}">
        <p14:creationId xmlns:p14="http://schemas.microsoft.com/office/powerpoint/2010/main" val="28644785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DESKTOP\maps\Peru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31813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Lima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509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(El) Perú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6096000" y="31543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peruano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562600" y="4343400"/>
            <a:ext cx="3124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0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51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DESKTOP\maps\Bolivia_sm9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3263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91200" y="1905000"/>
            <a:ext cx="2514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La Paz    </a:t>
            </a:r>
            <a:r>
              <a:rPr lang="en-US" altLang="en-US" sz="2000" b="1" i="1">
                <a:solidFill>
                  <a:srgbClr val="FF0000"/>
                </a:solidFill>
              </a:rPr>
              <a:t>(Sucre)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7198" name="WordArt 30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Bolivia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791200" y="3124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boliviano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562600" y="4114800"/>
            <a:ext cx="3124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3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9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WINDOWS\DESKTOP\maps\Paraguay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2480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6671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Asunción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9485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Paraguay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638800" y="2925763"/>
            <a:ext cx="259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paraguayo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5105400" y="3962400"/>
            <a:ext cx="3657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INDOWS\DESKTOP\maps\Uruguay_sm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505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Montevideo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81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Uruguay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486400" y="3001963"/>
            <a:ext cx="266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uruguayo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5105400" y="3962400"/>
            <a:ext cx="3505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8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8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DESKTOP\maps\Chile_sm9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26320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10200" y="2362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Santiago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221" name="WordArt 29"/>
          <p:cNvSpPr>
            <a:spLocks noChangeArrowheads="1" noChangeShapeType="1" noTextEdit="1"/>
          </p:cNvSpPr>
          <p:nvPr/>
        </p:nvSpPr>
        <p:spPr bwMode="auto">
          <a:xfrm>
            <a:off x="4572000" y="381000"/>
            <a:ext cx="3886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Chile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410200" y="31543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</a:rPr>
              <a:t>chileno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5105400" y="4267200"/>
            <a:ext cx="3124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maps\Argentina_sm9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26209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953000" y="4267200"/>
          <a:ext cx="3581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Clip" r:id="rId5" imgW="2287080" imgH="1442520" progId="MS_ClipArt_Gallery.2">
                  <p:embed/>
                </p:oleObj>
              </mc:Choice>
              <mc:Fallback>
                <p:oleObj name="Clip" r:id="rId5" imgW="2287080" imgH="1442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581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57800" y="23622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Buenos Aires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74" name="WordArt 30"/>
          <p:cNvSpPr>
            <a:spLocks noChangeArrowheads="1" noChangeShapeType="1" noTextEdit="1"/>
          </p:cNvSpPr>
          <p:nvPr/>
        </p:nvSpPr>
        <p:spPr bwMode="auto">
          <a:xfrm>
            <a:off x="4038600" y="381000"/>
            <a:ext cx="480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La Argentina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257800" y="3230563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argentino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953000" y="4267200"/>
            <a:ext cx="3581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6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7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Program Files\Microsoft Office\Clipart\Powerpnt\prtorico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1644650"/>
            <a:ext cx="7778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Program Files\Microsoft Office\Clipart\Powerpnt\cuba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78276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325563" y="609600"/>
            <a:ext cx="1951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 u="sng">
                <a:solidFill>
                  <a:srgbClr val="990000"/>
                </a:solidFill>
              </a:rPr>
              <a:t>Las Antillas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657350" y="4052888"/>
            <a:ext cx="1290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 u="sng" dirty="0">
                <a:solidFill>
                  <a:srgbClr val="990000"/>
                </a:solidFill>
              </a:rPr>
              <a:t>España</a:t>
            </a:r>
          </a:p>
        </p:txBody>
      </p:sp>
      <p:sp>
        <p:nvSpPr>
          <p:cNvPr id="30753" name="Freeform 3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088022" y="4434681"/>
            <a:ext cx="2968625" cy="2490787"/>
          </a:xfrm>
          <a:custGeom>
            <a:avLst/>
            <a:gdLst>
              <a:gd name="T0" fmla="*/ 1078 w 2428"/>
              <a:gd name="T1" fmla="*/ 100 h 2036"/>
              <a:gd name="T2" fmla="*/ 931 w 2428"/>
              <a:gd name="T3" fmla="*/ 114 h 2036"/>
              <a:gd name="T4" fmla="*/ 705 w 2428"/>
              <a:gd name="T5" fmla="*/ 60 h 2036"/>
              <a:gd name="T6" fmla="*/ 468 w 2428"/>
              <a:gd name="T7" fmla="*/ 50 h 2036"/>
              <a:gd name="T8" fmla="*/ 270 w 2428"/>
              <a:gd name="T9" fmla="*/ 0 h 2036"/>
              <a:gd name="T10" fmla="*/ 215 w 2428"/>
              <a:gd name="T11" fmla="*/ 91 h 2036"/>
              <a:gd name="T12" fmla="*/ 58 w 2428"/>
              <a:gd name="T13" fmla="*/ 132 h 2036"/>
              <a:gd name="T14" fmla="*/ 27 w 2428"/>
              <a:gd name="T15" fmla="*/ 197 h 2036"/>
              <a:gd name="T16" fmla="*/ 70 w 2428"/>
              <a:gd name="T17" fmla="*/ 247 h 2036"/>
              <a:gd name="T18" fmla="*/ 60 w 2428"/>
              <a:gd name="T19" fmla="*/ 265 h 2036"/>
              <a:gd name="T20" fmla="*/ 78 w 2428"/>
              <a:gd name="T21" fmla="*/ 317 h 2036"/>
              <a:gd name="T22" fmla="*/ 100 w 2428"/>
              <a:gd name="T23" fmla="*/ 392 h 2036"/>
              <a:gd name="T24" fmla="*/ 192 w 2428"/>
              <a:gd name="T25" fmla="*/ 413 h 2036"/>
              <a:gd name="T26" fmla="*/ 223 w 2428"/>
              <a:gd name="T27" fmla="*/ 481 h 2036"/>
              <a:gd name="T28" fmla="*/ 306 w 2428"/>
              <a:gd name="T29" fmla="*/ 483 h 2036"/>
              <a:gd name="T30" fmla="*/ 418 w 2428"/>
              <a:gd name="T31" fmla="*/ 460 h 2036"/>
              <a:gd name="T32" fmla="*/ 503 w 2428"/>
              <a:gd name="T33" fmla="*/ 546 h 2036"/>
              <a:gd name="T34" fmla="*/ 528 w 2428"/>
              <a:gd name="T35" fmla="*/ 661 h 2036"/>
              <a:gd name="T36" fmla="*/ 431 w 2428"/>
              <a:gd name="T37" fmla="*/ 740 h 2036"/>
              <a:gd name="T38" fmla="*/ 392 w 2428"/>
              <a:gd name="T39" fmla="*/ 919 h 2036"/>
              <a:gd name="T40" fmla="*/ 385 w 2428"/>
              <a:gd name="T41" fmla="*/ 1039 h 2036"/>
              <a:gd name="T42" fmla="*/ 292 w 2428"/>
              <a:gd name="T43" fmla="*/ 1071 h 2036"/>
              <a:gd name="T44" fmla="*/ 385 w 2428"/>
              <a:gd name="T45" fmla="*/ 1254 h 2036"/>
              <a:gd name="T46" fmla="*/ 300 w 2428"/>
              <a:gd name="T47" fmla="*/ 1379 h 2036"/>
              <a:gd name="T48" fmla="*/ 309 w 2428"/>
              <a:gd name="T49" fmla="*/ 1506 h 2036"/>
              <a:gd name="T50" fmla="*/ 269 w 2428"/>
              <a:gd name="T51" fmla="*/ 1710 h 2036"/>
              <a:gd name="T52" fmla="*/ 396 w 2428"/>
              <a:gd name="T53" fmla="*/ 1716 h 2036"/>
              <a:gd name="T54" fmla="*/ 484 w 2428"/>
              <a:gd name="T55" fmla="*/ 1814 h 2036"/>
              <a:gd name="T56" fmla="*/ 528 w 2428"/>
              <a:gd name="T57" fmla="*/ 1947 h 2036"/>
              <a:gd name="T58" fmla="*/ 677 w 2428"/>
              <a:gd name="T59" fmla="*/ 2033 h 2036"/>
              <a:gd name="T60" fmla="*/ 906 w 2428"/>
              <a:gd name="T61" fmla="*/ 1887 h 2036"/>
              <a:gd name="T62" fmla="*/ 1072 w 2428"/>
              <a:gd name="T63" fmla="*/ 1870 h 2036"/>
              <a:gd name="T64" fmla="*/ 1307 w 2428"/>
              <a:gd name="T65" fmla="*/ 1844 h 2036"/>
              <a:gd name="T66" fmla="*/ 1416 w 2428"/>
              <a:gd name="T67" fmla="*/ 1814 h 2036"/>
              <a:gd name="T68" fmla="*/ 1559 w 2428"/>
              <a:gd name="T69" fmla="*/ 1665 h 2036"/>
              <a:gd name="T70" fmla="*/ 1685 w 2428"/>
              <a:gd name="T71" fmla="*/ 1610 h 2036"/>
              <a:gd name="T72" fmla="*/ 1737 w 2428"/>
              <a:gd name="T73" fmla="*/ 1435 h 2036"/>
              <a:gd name="T74" fmla="*/ 1865 w 2428"/>
              <a:gd name="T75" fmla="*/ 1353 h 2036"/>
              <a:gd name="T76" fmla="*/ 1777 w 2428"/>
              <a:gd name="T77" fmla="*/ 1230 h 2036"/>
              <a:gd name="T78" fmla="*/ 1868 w 2428"/>
              <a:gd name="T79" fmla="*/ 908 h 2036"/>
              <a:gd name="T80" fmla="*/ 1972 w 2428"/>
              <a:gd name="T81" fmla="*/ 807 h 2036"/>
              <a:gd name="T82" fmla="*/ 1977 w 2428"/>
              <a:gd name="T83" fmla="*/ 715 h 2036"/>
              <a:gd name="T84" fmla="*/ 2171 w 2428"/>
              <a:gd name="T85" fmla="*/ 627 h 2036"/>
              <a:gd name="T86" fmla="*/ 2336 w 2428"/>
              <a:gd name="T87" fmla="*/ 518 h 2036"/>
              <a:gd name="T88" fmla="*/ 2415 w 2428"/>
              <a:gd name="T89" fmla="*/ 393 h 2036"/>
              <a:gd name="T90" fmla="*/ 2377 w 2428"/>
              <a:gd name="T91" fmla="*/ 320 h 2036"/>
              <a:gd name="T92" fmla="*/ 2240 w 2428"/>
              <a:gd name="T93" fmla="*/ 347 h 2036"/>
              <a:gd name="T94" fmla="*/ 2048 w 2428"/>
              <a:gd name="T95" fmla="*/ 347 h 2036"/>
              <a:gd name="T96" fmla="*/ 1900 w 2428"/>
              <a:gd name="T97" fmla="*/ 248 h 2036"/>
              <a:gd name="T98" fmla="*/ 1732 w 2428"/>
              <a:gd name="T99" fmla="*/ 248 h 2036"/>
              <a:gd name="T100" fmla="*/ 1604 w 2428"/>
              <a:gd name="T101" fmla="*/ 213 h 2036"/>
              <a:gd name="T102" fmla="*/ 1496 w 2428"/>
              <a:gd name="T103" fmla="*/ 189 h 2036"/>
              <a:gd name="T104" fmla="*/ 1422 w 2428"/>
              <a:gd name="T105" fmla="*/ 131 h 2036"/>
              <a:gd name="T106" fmla="*/ 1270 w 2428"/>
              <a:gd name="T107" fmla="*/ 108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28" h="2036">
                <a:moveTo>
                  <a:pt x="1216" y="96"/>
                </a:moveTo>
                <a:lnTo>
                  <a:pt x="1184" y="138"/>
                </a:lnTo>
                <a:lnTo>
                  <a:pt x="1127" y="128"/>
                </a:lnTo>
                <a:lnTo>
                  <a:pt x="1091" y="123"/>
                </a:lnTo>
                <a:lnTo>
                  <a:pt x="1078" y="100"/>
                </a:lnTo>
                <a:lnTo>
                  <a:pt x="1048" y="102"/>
                </a:lnTo>
                <a:lnTo>
                  <a:pt x="1040" y="84"/>
                </a:lnTo>
                <a:lnTo>
                  <a:pt x="1002" y="104"/>
                </a:lnTo>
                <a:lnTo>
                  <a:pt x="953" y="114"/>
                </a:lnTo>
                <a:lnTo>
                  <a:pt x="931" y="114"/>
                </a:lnTo>
                <a:lnTo>
                  <a:pt x="871" y="87"/>
                </a:lnTo>
                <a:lnTo>
                  <a:pt x="801" y="82"/>
                </a:lnTo>
                <a:lnTo>
                  <a:pt x="768" y="69"/>
                </a:lnTo>
                <a:lnTo>
                  <a:pt x="736" y="77"/>
                </a:lnTo>
                <a:lnTo>
                  <a:pt x="705" y="60"/>
                </a:lnTo>
                <a:lnTo>
                  <a:pt x="671" y="46"/>
                </a:lnTo>
                <a:lnTo>
                  <a:pt x="620" y="49"/>
                </a:lnTo>
                <a:lnTo>
                  <a:pt x="547" y="50"/>
                </a:lnTo>
                <a:lnTo>
                  <a:pt x="498" y="44"/>
                </a:lnTo>
                <a:lnTo>
                  <a:pt x="468" y="50"/>
                </a:lnTo>
                <a:lnTo>
                  <a:pt x="438" y="30"/>
                </a:lnTo>
                <a:lnTo>
                  <a:pt x="415" y="44"/>
                </a:lnTo>
                <a:lnTo>
                  <a:pt x="306" y="7"/>
                </a:lnTo>
                <a:lnTo>
                  <a:pt x="283" y="18"/>
                </a:lnTo>
                <a:lnTo>
                  <a:pt x="270" y="0"/>
                </a:lnTo>
                <a:lnTo>
                  <a:pt x="224" y="33"/>
                </a:lnTo>
                <a:lnTo>
                  <a:pt x="189" y="38"/>
                </a:lnTo>
                <a:lnTo>
                  <a:pt x="187" y="66"/>
                </a:lnTo>
                <a:lnTo>
                  <a:pt x="225" y="70"/>
                </a:lnTo>
                <a:lnTo>
                  <a:pt x="215" y="91"/>
                </a:lnTo>
                <a:lnTo>
                  <a:pt x="199" y="96"/>
                </a:lnTo>
                <a:lnTo>
                  <a:pt x="155" y="99"/>
                </a:lnTo>
                <a:lnTo>
                  <a:pt x="111" y="104"/>
                </a:lnTo>
                <a:lnTo>
                  <a:pt x="85" y="101"/>
                </a:lnTo>
                <a:lnTo>
                  <a:pt x="58" y="132"/>
                </a:lnTo>
                <a:lnTo>
                  <a:pt x="34" y="127"/>
                </a:lnTo>
                <a:lnTo>
                  <a:pt x="27" y="145"/>
                </a:lnTo>
                <a:lnTo>
                  <a:pt x="12" y="141"/>
                </a:lnTo>
                <a:lnTo>
                  <a:pt x="0" y="193"/>
                </a:lnTo>
                <a:lnTo>
                  <a:pt x="27" y="197"/>
                </a:lnTo>
                <a:lnTo>
                  <a:pt x="29" y="229"/>
                </a:lnTo>
                <a:lnTo>
                  <a:pt x="60" y="222"/>
                </a:lnTo>
                <a:lnTo>
                  <a:pt x="85" y="215"/>
                </a:lnTo>
                <a:lnTo>
                  <a:pt x="73" y="236"/>
                </a:lnTo>
                <a:lnTo>
                  <a:pt x="70" y="247"/>
                </a:lnTo>
                <a:lnTo>
                  <a:pt x="49" y="245"/>
                </a:lnTo>
                <a:lnTo>
                  <a:pt x="37" y="278"/>
                </a:lnTo>
                <a:lnTo>
                  <a:pt x="45" y="301"/>
                </a:lnTo>
                <a:lnTo>
                  <a:pt x="65" y="280"/>
                </a:lnTo>
                <a:lnTo>
                  <a:pt x="60" y="265"/>
                </a:lnTo>
                <a:lnTo>
                  <a:pt x="83" y="258"/>
                </a:lnTo>
                <a:lnTo>
                  <a:pt x="106" y="260"/>
                </a:lnTo>
                <a:lnTo>
                  <a:pt x="111" y="276"/>
                </a:lnTo>
                <a:lnTo>
                  <a:pt x="93" y="280"/>
                </a:lnTo>
                <a:lnTo>
                  <a:pt x="78" y="317"/>
                </a:lnTo>
                <a:lnTo>
                  <a:pt x="85" y="365"/>
                </a:lnTo>
                <a:lnTo>
                  <a:pt x="98" y="354"/>
                </a:lnTo>
                <a:lnTo>
                  <a:pt x="115" y="351"/>
                </a:lnTo>
                <a:lnTo>
                  <a:pt x="115" y="370"/>
                </a:lnTo>
                <a:lnTo>
                  <a:pt x="100" y="392"/>
                </a:lnTo>
                <a:lnTo>
                  <a:pt x="78" y="416"/>
                </a:lnTo>
                <a:lnTo>
                  <a:pt x="79" y="437"/>
                </a:lnTo>
                <a:lnTo>
                  <a:pt x="131" y="408"/>
                </a:lnTo>
                <a:lnTo>
                  <a:pt x="168" y="418"/>
                </a:lnTo>
                <a:lnTo>
                  <a:pt x="192" y="413"/>
                </a:lnTo>
                <a:lnTo>
                  <a:pt x="203" y="446"/>
                </a:lnTo>
                <a:lnTo>
                  <a:pt x="182" y="453"/>
                </a:lnTo>
                <a:lnTo>
                  <a:pt x="184" y="480"/>
                </a:lnTo>
                <a:lnTo>
                  <a:pt x="218" y="463"/>
                </a:lnTo>
                <a:lnTo>
                  <a:pt x="223" y="481"/>
                </a:lnTo>
                <a:lnTo>
                  <a:pt x="255" y="480"/>
                </a:lnTo>
                <a:lnTo>
                  <a:pt x="257" y="466"/>
                </a:lnTo>
                <a:lnTo>
                  <a:pt x="272" y="473"/>
                </a:lnTo>
                <a:lnTo>
                  <a:pt x="286" y="500"/>
                </a:lnTo>
                <a:lnTo>
                  <a:pt x="306" y="483"/>
                </a:lnTo>
                <a:lnTo>
                  <a:pt x="331" y="494"/>
                </a:lnTo>
                <a:lnTo>
                  <a:pt x="349" y="489"/>
                </a:lnTo>
                <a:lnTo>
                  <a:pt x="369" y="486"/>
                </a:lnTo>
                <a:lnTo>
                  <a:pt x="387" y="459"/>
                </a:lnTo>
                <a:lnTo>
                  <a:pt x="418" y="460"/>
                </a:lnTo>
                <a:lnTo>
                  <a:pt x="440" y="456"/>
                </a:lnTo>
                <a:lnTo>
                  <a:pt x="465" y="466"/>
                </a:lnTo>
                <a:lnTo>
                  <a:pt x="493" y="486"/>
                </a:lnTo>
                <a:lnTo>
                  <a:pt x="492" y="513"/>
                </a:lnTo>
                <a:lnTo>
                  <a:pt x="503" y="546"/>
                </a:lnTo>
                <a:lnTo>
                  <a:pt x="521" y="550"/>
                </a:lnTo>
                <a:lnTo>
                  <a:pt x="532" y="548"/>
                </a:lnTo>
                <a:lnTo>
                  <a:pt x="547" y="561"/>
                </a:lnTo>
                <a:lnTo>
                  <a:pt x="547" y="594"/>
                </a:lnTo>
                <a:lnTo>
                  <a:pt x="528" y="661"/>
                </a:lnTo>
                <a:lnTo>
                  <a:pt x="494" y="672"/>
                </a:lnTo>
                <a:lnTo>
                  <a:pt x="477" y="654"/>
                </a:lnTo>
                <a:lnTo>
                  <a:pt x="453" y="668"/>
                </a:lnTo>
                <a:lnTo>
                  <a:pt x="451" y="690"/>
                </a:lnTo>
                <a:lnTo>
                  <a:pt x="431" y="740"/>
                </a:lnTo>
                <a:lnTo>
                  <a:pt x="445" y="798"/>
                </a:lnTo>
                <a:lnTo>
                  <a:pt x="438" y="839"/>
                </a:lnTo>
                <a:lnTo>
                  <a:pt x="428" y="900"/>
                </a:lnTo>
                <a:lnTo>
                  <a:pt x="405" y="905"/>
                </a:lnTo>
                <a:lnTo>
                  <a:pt x="392" y="919"/>
                </a:lnTo>
                <a:lnTo>
                  <a:pt x="387" y="933"/>
                </a:lnTo>
                <a:lnTo>
                  <a:pt x="405" y="951"/>
                </a:lnTo>
                <a:lnTo>
                  <a:pt x="413" y="980"/>
                </a:lnTo>
                <a:lnTo>
                  <a:pt x="407" y="1004"/>
                </a:lnTo>
                <a:lnTo>
                  <a:pt x="385" y="1039"/>
                </a:lnTo>
                <a:lnTo>
                  <a:pt x="381" y="1073"/>
                </a:lnTo>
                <a:lnTo>
                  <a:pt x="352" y="1093"/>
                </a:lnTo>
                <a:lnTo>
                  <a:pt x="316" y="1097"/>
                </a:lnTo>
                <a:lnTo>
                  <a:pt x="311" y="1079"/>
                </a:lnTo>
                <a:lnTo>
                  <a:pt x="292" y="1071"/>
                </a:lnTo>
                <a:lnTo>
                  <a:pt x="286" y="1099"/>
                </a:lnTo>
                <a:lnTo>
                  <a:pt x="315" y="1169"/>
                </a:lnTo>
                <a:lnTo>
                  <a:pt x="350" y="1191"/>
                </a:lnTo>
                <a:lnTo>
                  <a:pt x="390" y="1221"/>
                </a:lnTo>
                <a:lnTo>
                  <a:pt x="385" y="1254"/>
                </a:lnTo>
                <a:lnTo>
                  <a:pt x="350" y="1268"/>
                </a:lnTo>
                <a:lnTo>
                  <a:pt x="344" y="1305"/>
                </a:lnTo>
                <a:lnTo>
                  <a:pt x="311" y="1310"/>
                </a:lnTo>
                <a:lnTo>
                  <a:pt x="311" y="1356"/>
                </a:lnTo>
                <a:lnTo>
                  <a:pt x="300" y="1379"/>
                </a:lnTo>
                <a:lnTo>
                  <a:pt x="355" y="1453"/>
                </a:lnTo>
                <a:lnTo>
                  <a:pt x="381" y="1478"/>
                </a:lnTo>
                <a:lnTo>
                  <a:pt x="370" y="1502"/>
                </a:lnTo>
                <a:lnTo>
                  <a:pt x="339" y="1508"/>
                </a:lnTo>
                <a:lnTo>
                  <a:pt x="309" y="1506"/>
                </a:lnTo>
                <a:lnTo>
                  <a:pt x="299" y="1535"/>
                </a:lnTo>
                <a:lnTo>
                  <a:pt x="270" y="1595"/>
                </a:lnTo>
                <a:lnTo>
                  <a:pt x="247" y="1642"/>
                </a:lnTo>
                <a:lnTo>
                  <a:pt x="269" y="1671"/>
                </a:lnTo>
                <a:lnTo>
                  <a:pt x="269" y="1710"/>
                </a:lnTo>
                <a:lnTo>
                  <a:pt x="311" y="1708"/>
                </a:lnTo>
                <a:lnTo>
                  <a:pt x="316" y="1716"/>
                </a:lnTo>
                <a:lnTo>
                  <a:pt x="355" y="1727"/>
                </a:lnTo>
                <a:lnTo>
                  <a:pt x="372" y="1716"/>
                </a:lnTo>
                <a:lnTo>
                  <a:pt x="396" y="1716"/>
                </a:lnTo>
                <a:lnTo>
                  <a:pt x="392" y="1753"/>
                </a:lnTo>
                <a:lnTo>
                  <a:pt x="428" y="1769"/>
                </a:lnTo>
                <a:lnTo>
                  <a:pt x="448" y="1785"/>
                </a:lnTo>
                <a:lnTo>
                  <a:pt x="477" y="1801"/>
                </a:lnTo>
                <a:lnTo>
                  <a:pt x="484" y="1814"/>
                </a:lnTo>
                <a:lnTo>
                  <a:pt x="464" y="1852"/>
                </a:lnTo>
                <a:lnTo>
                  <a:pt x="473" y="1866"/>
                </a:lnTo>
                <a:lnTo>
                  <a:pt x="510" y="1895"/>
                </a:lnTo>
                <a:lnTo>
                  <a:pt x="515" y="1921"/>
                </a:lnTo>
                <a:lnTo>
                  <a:pt x="528" y="1947"/>
                </a:lnTo>
                <a:lnTo>
                  <a:pt x="548" y="1982"/>
                </a:lnTo>
                <a:lnTo>
                  <a:pt x="582" y="2011"/>
                </a:lnTo>
                <a:lnTo>
                  <a:pt x="612" y="2034"/>
                </a:lnTo>
                <a:lnTo>
                  <a:pt x="641" y="2036"/>
                </a:lnTo>
                <a:lnTo>
                  <a:pt x="677" y="2033"/>
                </a:lnTo>
                <a:lnTo>
                  <a:pt x="693" y="2009"/>
                </a:lnTo>
                <a:lnTo>
                  <a:pt x="729" y="1943"/>
                </a:lnTo>
                <a:lnTo>
                  <a:pt x="790" y="1923"/>
                </a:lnTo>
                <a:lnTo>
                  <a:pt x="858" y="1918"/>
                </a:lnTo>
                <a:lnTo>
                  <a:pt x="906" y="1887"/>
                </a:lnTo>
                <a:lnTo>
                  <a:pt x="939" y="1885"/>
                </a:lnTo>
                <a:lnTo>
                  <a:pt x="960" y="1866"/>
                </a:lnTo>
                <a:lnTo>
                  <a:pt x="985" y="1866"/>
                </a:lnTo>
                <a:lnTo>
                  <a:pt x="1034" y="1877"/>
                </a:lnTo>
                <a:lnTo>
                  <a:pt x="1072" y="1870"/>
                </a:lnTo>
                <a:lnTo>
                  <a:pt x="1099" y="1885"/>
                </a:lnTo>
                <a:lnTo>
                  <a:pt x="1132" y="1875"/>
                </a:lnTo>
                <a:lnTo>
                  <a:pt x="1219" y="1875"/>
                </a:lnTo>
                <a:lnTo>
                  <a:pt x="1249" y="1885"/>
                </a:lnTo>
                <a:lnTo>
                  <a:pt x="1307" y="1844"/>
                </a:lnTo>
                <a:lnTo>
                  <a:pt x="1333" y="1826"/>
                </a:lnTo>
                <a:lnTo>
                  <a:pt x="1345" y="1846"/>
                </a:lnTo>
                <a:lnTo>
                  <a:pt x="1385" y="1857"/>
                </a:lnTo>
                <a:lnTo>
                  <a:pt x="1405" y="1848"/>
                </a:lnTo>
                <a:lnTo>
                  <a:pt x="1416" y="1814"/>
                </a:lnTo>
                <a:lnTo>
                  <a:pt x="1434" y="1801"/>
                </a:lnTo>
                <a:lnTo>
                  <a:pt x="1449" y="1769"/>
                </a:lnTo>
                <a:lnTo>
                  <a:pt x="1470" y="1706"/>
                </a:lnTo>
                <a:lnTo>
                  <a:pt x="1494" y="1709"/>
                </a:lnTo>
                <a:lnTo>
                  <a:pt x="1559" y="1665"/>
                </a:lnTo>
                <a:lnTo>
                  <a:pt x="1613" y="1639"/>
                </a:lnTo>
                <a:lnTo>
                  <a:pt x="1639" y="1649"/>
                </a:lnTo>
                <a:lnTo>
                  <a:pt x="1670" y="1655"/>
                </a:lnTo>
                <a:lnTo>
                  <a:pt x="1698" y="1621"/>
                </a:lnTo>
                <a:lnTo>
                  <a:pt x="1685" y="1610"/>
                </a:lnTo>
                <a:lnTo>
                  <a:pt x="1691" y="1552"/>
                </a:lnTo>
                <a:lnTo>
                  <a:pt x="1706" y="1521"/>
                </a:lnTo>
                <a:lnTo>
                  <a:pt x="1715" y="1483"/>
                </a:lnTo>
                <a:lnTo>
                  <a:pt x="1737" y="1457"/>
                </a:lnTo>
                <a:lnTo>
                  <a:pt x="1737" y="1435"/>
                </a:lnTo>
                <a:lnTo>
                  <a:pt x="1765" y="1437"/>
                </a:lnTo>
                <a:lnTo>
                  <a:pt x="1767" y="1399"/>
                </a:lnTo>
                <a:lnTo>
                  <a:pt x="1827" y="1377"/>
                </a:lnTo>
                <a:lnTo>
                  <a:pt x="1845" y="1349"/>
                </a:lnTo>
                <a:lnTo>
                  <a:pt x="1865" y="1353"/>
                </a:lnTo>
                <a:lnTo>
                  <a:pt x="1885" y="1325"/>
                </a:lnTo>
                <a:lnTo>
                  <a:pt x="1854" y="1289"/>
                </a:lnTo>
                <a:lnTo>
                  <a:pt x="1829" y="1283"/>
                </a:lnTo>
                <a:lnTo>
                  <a:pt x="1809" y="1273"/>
                </a:lnTo>
                <a:lnTo>
                  <a:pt x="1777" y="1230"/>
                </a:lnTo>
                <a:lnTo>
                  <a:pt x="1759" y="1171"/>
                </a:lnTo>
                <a:lnTo>
                  <a:pt x="1750" y="1131"/>
                </a:lnTo>
                <a:lnTo>
                  <a:pt x="1775" y="1080"/>
                </a:lnTo>
                <a:lnTo>
                  <a:pt x="1823" y="989"/>
                </a:lnTo>
                <a:lnTo>
                  <a:pt x="1868" y="908"/>
                </a:lnTo>
                <a:lnTo>
                  <a:pt x="1883" y="901"/>
                </a:lnTo>
                <a:lnTo>
                  <a:pt x="1903" y="866"/>
                </a:lnTo>
                <a:lnTo>
                  <a:pt x="1917" y="827"/>
                </a:lnTo>
                <a:lnTo>
                  <a:pt x="1934" y="830"/>
                </a:lnTo>
                <a:lnTo>
                  <a:pt x="1972" y="807"/>
                </a:lnTo>
                <a:lnTo>
                  <a:pt x="1972" y="789"/>
                </a:lnTo>
                <a:lnTo>
                  <a:pt x="1944" y="787"/>
                </a:lnTo>
                <a:lnTo>
                  <a:pt x="1946" y="769"/>
                </a:lnTo>
                <a:lnTo>
                  <a:pt x="1968" y="751"/>
                </a:lnTo>
                <a:lnTo>
                  <a:pt x="1977" y="715"/>
                </a:lnTo>
                <a:lnTo>
                  <a:pt x="2018" y="700"/>
                </a:lnTo>
                <a:lnTo>
                  <a:pt x="2072" y="684"/>
                </a:lnTo>
                <a:lnTo>
                  <a:pt x="2115" y="677"/>
                </a:lnTo>
                <a:lnTo>
                  <a:pt x="2134" y="650"/>
                </a:lnTo>
                <a:lnTo>
                  <a:pt x="2171" y="627"/>
                </a:lnTo>
                <a:lnTo>
                  <a:pt x="2222" y="633"/>
                </a:lnTo>
                <a:lnTo>
                  <a:pt x="2222" y="612"/>
                </a:lnTo>
                <a:lnTo>
                  <a:pt x="2263" y="569"/>
                </a:lnTo>
                <a:lnTo>
                  <a:pt x="2288" y="549"/>
                </a:lnTo>
                <a:lnTo>
                  <a:pt x="2336" y="518"/>
                </a:lnTo>
                <a:lnTo>
                  <a:pt x="2364" y="521"/>
                </a:lnTo>
                <a:lnTo>
                  <a:pt x="2393" y="482"/>
                </a:lnTo>
                <a:lnTo>
                  <a:pt x="2397" y="443"/>
                </a:lnTo>
                <a:lnTo>
                  <a:pt x="2428" y="423"/>
                </a:lnTo>
                <a:lnTo>
                  <a:pt x="2415" y="393"/>
                </a:lnTo>
                <a:lnTo>
                  <a:pt x="2390" y="381"/>
                </a:lnTo>
                <a:lnTo>
                  <a:pt x="2397" y="355"/>
                </a:lnTo>
                <a:lnTo>
                  <a:pt x="2417" y="345"/>
                </a:lnTo>
                <a:lnTo>
                  <a:pt x="2399" y="328"/>
                </a:lnTo>
                <a:lnTo>
                  <a:pt x="2377" y="320"/>
                </a:lnTo>
                <a:lnTo>
                  <a:pt x="2327" y="314"/>
                </a:lnTo>
                <a:lnTo>
                  <a:pt x="2312" y="327"/>
                </a:lnTo>
                <a:lnTo>
                  <a:pt x="2296" y="352"/>
                </a:lnTo>
                <a:lnTo>
                  <a:pt x="2268" y="355"/>
                </a:lnTo>
                <a:lnTo>
                  <a:pt x="2240" y="347"/>
                </a:lnTo>
                <a:lnTo>
                  <a:pt x="2154" y="347"/>
                </a:lnTo>
                <a:lnTo>
                  <a:pt x="2138" y="325"/>
                </a:lnTo>
                <a:lnTo>
                  <a:pt x="2090" y="352"/>
                </a:lnTo>
                <a:lnTo>
                  <a:pt x="2048" y="357"/>
                </a:lnTo>
                <a:lnTo>
                  <a:pt x="2048" y="347"/>
                </a:lnTo>
                <a:lnTo>
                  <a:pt x="2070" y="297"/>
                </a:lnTo>
                <a:lnTo>
                  <a:pt x="2009" y="269"/>
                </a:lnTo>
                <a:lnTo>
                  <a:pt x="1959" y="263"/>
                </a:lnTo>
                <a:lnTo>
                  <a:pt x="1946" y="245"/>
                </a:lnTo>
                <a:lnTo>
                  <a:pt x="1900" y="248"/>
                </a:lnTo>
                <a:lnTo>
                  <a:pt x="1895" y="286"/>
                </a:lnTo>
                <a:lnTo>
                  <a:pt x="1860" y="286"/>
                </a:lnTo>
                <a:lnTo>
                  <a:pt x="1741" y="284"/>
                </a:lnTo>
                <a:lnTo>
                  <a:pt x="1755" y="262"/>
                </a:lnTo>
                <a:lnTo>
                  <a:pt x="1732" y="248"/>
                </a:lnTo>
                <a:lnTo>
                  <a:pt x="1706" y="259"/>
                </a:lnTo>
                <a:lnTo>
                  <a:pt x="1657" y="260"/>
                </a:lnTo>
                <a:lnTo>
                  <a:pt x="1647" y="228"/>
                </a:lnTo>
                <a:lnTo>
                  <a:pt x="1637" y="198"/>
                </a:lnTo>
                <a:lnTo>
                  <a:pt x="1604" y="213"/>
                </a:lnTo>
                <a:lnTo>
                  <a:pt x="1572" y="213"/>
                </a:lnTo>
                <a:lnTo>
                  <a:pt x="1576" y="192"/>
                </a:lnTo>
                <a:lnTo>
                  <a:pt x="1542" y="185"/>
                </a:lnTo>
                <a:lnTo>
                  <a:pt x="1518" y="192"/>
                </a:lnTo>
                <a:lnTo>
                  <a:pt x="1496" y="189"/>
                </a:lnTo>
                <a:lnTo>
                  <a:pt x="1496" y="141"/>
                </a:lnTo>
                <a:lnTo>
                  <a:pt x="1463" y="153"/>
                </a:lnTo>
                <a:lnTo>
                  <a:pt x="1461" y="132"/>
                </a:lnTo>
                <a:lnTo>
                  <a:pt x="1435" y="120"/>
                </a:lnTo>
                <a:lnTo>
                  <a:pt x="1422" y="131"/>
                </a:lnTo>
                <a:lnTo>
                  <a:pt x="1387" y="132"/>
                </a:lnTo>
                <a:lnTo>
                  <a:pt x="1369" y="138"/>
                </a:lnTo>
                <a:lnTo>
                  <a:pt x="1323" y="138"/>
                </a:lnTo>
                <a:lnTo>
                  <a:pt x="1277" y="120"/>
                </a:lnTo>
                <a:lnTo>
                  <a:pt x="1270" y="108"/>
                </a:lnTo>
                <a:lnTo>
                  <a:pt x="1237" y="114"/>
                </a:lnTo>
                <a:lnTo>
                  <a:pt x="1216" y="96"/>
                </a:lnTo>
                <a:close/>
              </a:path>
            </a:pathLst>
          </a:custGeom>
          <a:solidFill>
            <a:srgbClr val="008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754" name="Group 34"/>
          <p:cNvGrpSpPr>
            <a:grpSpLocks/>
          </p:cNvGrpSpPr>
          <p:nvPr/>
        </p:nvGrpSpPr>
        <p:grpSpPr bwMode="auto">
          <a:xfrm>
            <a:off x="5705337" y="5626141"/>
            <a:ext cx="752475" cy="481012"/>
            <a:chOff x="5160" y="858"/>
            <a:chExt cx="308" cy="197"/>
          </a:xfrm>
        </p:grpSpPr>
        <p:sp>
          <p:nvSpPr>
            <p:cNvPr id="30755" name="Freeform 35"/>
            <p:cNvSpPr>
              <a:spLocks/>
            </p:cNvSpPr>
            <p:nvPr/>
          </p:nvSpPr>
          <p:spPr bwMode="auto">
            <a:xfrm>
              <a:off x="5160" y="995"/>
              <a:ext cx="41" cy="36"/>
            </a:xfrm>
            <a:custGeom>
              <a:avLst/>
              <a:gdLst>
                <a:gd name="T0" fmla="*/ 71 w 83"/>
                <a:gd name="T1" fmla="*/ 0 h 72"/>
                <a:gd name="T2" fmla="*/ 47 w 83"/>
                <a:gd name="T3" fmla="*/ 0 h 72"/>
                <a:gd name="T4" fmla="*/ 19 w 83"/>
                <a:gd name="T5" fmla="*/ 16 h 72"/>
                <a:gd name="T6" fmla="*/ 19 w 83"/>
                <a:gd name="T7" fmla="*/ 32 h 72"/>
                <a:gd name="T8" fmla="*/ 11 w 83"/>
                <a:gd name="T9" fmla="*/ 34 h 72"/>
                <a:gd name="T10" fmla="*/ 3 w 83"/>
                <a:gd name="T11" fmla="*/ 44 h 72"/>
                <a:gd name="T12" fmla="*/ 0 w 83"/>
                <a:gd name="T13" fmla="*/ 55 h 72"/>
                <a:gd name="T14" fmla="*/ 9 w 83"/>
                <a:gd name="T15" fmla="*/ 57 h 72"/>
                <a:gd name="T16" fmla="*/ 24 w 83"/>
                <a:gd name="T17" fmla="*/ 72 h 72"/>
                <a:gd name="T18" fmla="*/ 34 w 83"/>
                <a:gd name="T19" fmla="*/ 72 h 72"/>
                <a:gd name="T20" fmla="*/ 34 w 83"/>
                <a:gd name="T21" fmla="*/ 65 h 72"/>
                <a:gd name="T22" fmla="*/ 43 w 83"/>
                <a:gd name="T23" fmla="*/ 49 h 72"/>
                <a:gd name="T24" fmla="*/ 52 w 83"/>
                <a:gd name="T25" fmla="*/ 52 h 72"/>
                <a:gd name="T26" fmla="*/ 60 w 83"/>
                <a:gd name="T27" fmla="*/ 41 h 72"/>
                <a:gd name="T28" fmla="*/ 81 w 83"/>
                <a:gd name="T29" fmla="*/ 21 h 72"/>
                <a:gd name="T30" fmla="*/ 83 w 83"/>
                <a:gd name="T31" fmla="*/ 16 h 72"/>
                <a:gd name="T32" fmla="*/ 81 w 83"/>
                <a:gd name="T33" fmla="*/ 13 h 72"/>
                <a:gd name="T34" fmla="*/ 71 w 8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72">
                  <a:moveTo>
                    <a:pt x="71" y="0"/>
                  </a:moveTo>
                  <a:lnTo>
                    <a:pt x="47" y="0"/>
                  </a:lnTo>
                  <a:lnTo>
                    <a:pt x="19" y="16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3" y="44"/>
                  </a:lnTo>
                  <a:lnTo>
                    <a:pt x="0" y="55"/>
                  </a:lnTo>
                  <a:lnTo>
                    <a:pt x="9" y="57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65"/>
                  </a:lnTo>
                  <a:lnTo>
                    <a:pt x="43" y="49"/>
                  </a:lnTo>
                  <a:lnTo>
                    <a:pt x="52" y="52"/>
                  </a:lnTo>
                  <a:lnTo>
                    <a:pt x="60" y="41"/>
                  </a:lnTo>
                  <a:lnTo>
                    <a:pt x="81" y="21"/>
                  </a:lnTo>
                  <a:lnTo>
                    <a:pt x="83" y="16"/>
                  </a:lnTo>
                  <a:lnTo>
                    <a:pt x="81" y="1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6" name="Freeform 36"/>
            <p:cNvSpPr>
              <a:spLocks/>
            </p:cNvSpPr>
            <p:nvPr/>
          </p:nvSpPr>
          <p:spPr bwMode="auto">
            <a:xfrm>
              <a:off x="5179" y="1036"/>
              <a:ext cx="22" cy="19"/>
            </a:xfrm>
            <a:custGeom>
              <a:avLst/>
              <a:gdLst>
                <a:gd name="T0" fmla="*/ 7 w 43"/>
                <a:gd name="T1" fmla="*/ 0 h 38"/>
                <a:gd name="T2" fmla="*/ 7 w 43"/>
                <a:gd name="T3" fmla="*/ 8 h 38"/>
                <a:gd name="T4" fmla="*/ 0 w 43"/>
                <a:gd name="T5" fmla="*/ 16 h 38"/>
                <a:gd name="T6" fmla="*/ 0 w 43"/>
                <a:gd name="T7" fmla="*/ 28 h 38"/>
                <a:gd name="T8" fmla="*/ 7 w 43"/>
                <a:gd name="T9" fmla="*/ 38 h 38"/>
                <a:gd name="T10" fmla="*/ 15 w 43"/>
                <a:gd name="T11" fmla="*/ 31 h 38"/>
                <a:gd name="T12" fmla="*/ 20 w 43"/>
                <a:gd name="T13" fmla="*/ 34 h 38"/>
                <a:gd name="T14" fmla="*/ 33 w 43"/>
                <a:gd name="T15" fmla="*/ 38 h 38"/>
                <a:gd name="T16" fmla="*/ 43 w 43"/>
                <a:gd name="T17" fmla="*/ 34 h 38"/>
                <a:gd name="T18" fmla="*/ 41 w 43"/>
                <a:gd name="T19" fmla="*/ 25 h 38"/>
                <a:gd name="T20" fmla="*/ 31 w 43"/>
                <a:gd name="T21" fmla="*/ 16 h 38"/>
                <a:gd name="T22" fmla="*/ 22 w 43"/>
                <a:gd name="T23" fmla="*/ 12 h 38"/>
                <a:gd name="T24" fmla="*/ 15 w 43"/>
                <a:gd name="T25" fmla="*/ 12 h 38"/>
                <a:gd name="T26" fmla="*/ 7 w 43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7" y="0"/>
                  </a:moveTo>
                  <a:lnTo>
                    <a:pt x="7" y="8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7" y="38"/>
                  </a:lnTo>
                  <a:lnTo>
                    <a:pt x="15" y="31"/>
                  </a:lnTo>
                  <a:lnTo>
                    <a:pt x="20" y="34"/>
                  </a:lnTo>
                  <a:lnTo>
                    <a:pt x="33" y="38"/>
                  </a:lnTo>
                  <a:lnTo>
                    <a:pt x="43" y="34"/>
                  </a:lnTo>
                  <a:lnTo>
                    <a:pt x="41" y="25"/>
                  </a:lnTo>
                  <a:lnTo>
                    <a:pt x="31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auto">
            <a:xfrm>
              <a:off x="5266" y="871"/>
              <a:ext cx="114" cy="93"/>
            </a:xfrm>
            <a:custGeom>
              <a:avLst/>
              <a:gdLst>
                <a:gd name="T0" fmla="*/ 181 w 229"/>
                <a:gd name="T1" fmla="*/ 0 h 186"/>
                <a:gd name="T2" fmla="*/ 160 w 229"/>
                <a:gd name="T3" fmla="*/ 13 h 186"/>
                <a:gd name="T4" fmla="*/ 165 w 229"/>
                <a:gd name="T5" fmla="*/ 18 h 186"/>
                <a:gd name="T6" fmla="*/ 175 w 229"/>
                <a:gd name="T7" fmla="*/ 18 h 186"/>
                <a:gd name="T8" fmla="*/ 170 w 229"/>
                <a:gd name="T9" fmla="*/ 28 h 186"/>
                <a:gd name="T10" fmla="*/ 157 w 229"/>
                <a:gd name="T11" fmla="*/ 40 h 186"/>
                <a:gd name="T12" fmla="*/ 170 w 229"/>
                <a:gd name="T13" fmla="*/ 38 h 186"/>
                <a:gd name="T14" fmla="*/ 179 w 229"/>
                <a:gd name="T15" fmla="*/ 45 h 186"/>
                <a:gd name="T16" fmla="*/ 179 w 229"/>
                <a:gd name="T17" fmla="*/ 48 h 186"/>
                <a:gd name="T18" fmla="*/ 187 w 229"/>
                <a:gd name="T19" fmla="*/ 58 h 186"/>
                <a:gd name="T20" fmla="*/ 198 w 229"/>
                <a:gd name="T21" fmla="*/ 52 h 186"/>
                <a:gd name="T22" fmla="*/ 203 w 229"/>
                <a:gd name="T23" fmla="*/ 38 h 186"/>
                <a:gd name="T24" fmla="*/ 216 w 229"/>
                <a:gd name="T25" fmla="*/ 40 h 186"/>
                <a:gd name="T26" fmla="*/ 223 w 229"/>
                <a:gd name="T27" fmla="*/ 48 h 186"/>
                <a:gd name="T28" fmla="*/ 229 w 229"/>
                <a:gd name="T29" fmla="*/ 58 h 186"/>
                <a:gd name="T30" fmla="*/ 220 w 229"/>
                <a:gd name="T31" fmla="*/ 68 h 186"/>
                <a:gd name="T32" fmla="*/ 211 w 229"/>
                <a:gd name="T33" fmla="*/ 74 h 186"/>
                <a:gd name="T34" fmla="*/ 218 w 229"/>
                <a:gd name="T35" fmla="*/ 87 h 186"/>
                <a:gd name="T36" fmla="*/ 216 w 229"/>
                <a:gd name="T37" fmla="*/ 98 h 186"/>
                <a:gd name="T38" fmla="*/ 213 w 229"/>
                <a:gd name="T39" fmla="*/ 114 h 186"/>
                <a:gd name="T40" fmla="*/ 207 w 229"/>
                <a:gd name="T41" fmla="*/ 130 h 186"/>
                <a:gd name="T42" fmla="*/ 190 w 229"/>
                <a:gd name="T43" fmla="*/ 132 h 186"/>
                <a:gd name="T44" fmla="*/ 195 w 229"/>
                <a:gd name="T45" fmla="*/ 143 h 186"/>
                <a:gd name="T46" fmla="*/ 203 w 229"/>
                <a:gd name="T47" fmla="*/ 156 h 186"/>
                <a:gd name="T48" fmla="*/ 192 w 229"/>
                <a:gd name="T49" fmla="*/ 163 h 186"/>
                <a:gd name="T50" fmla="*/ 187 w 229"/>
                <a:gd name="T51" fmla="*/ 178 h 186"/>
                <a:gd name="T52" fmla="*/ 181 w 229"/>
                <a:gd name="T53" fmla="*/ 181 h 186"/>
                <a:gd name="T54" fmla="*/ 173 w 229"/>
                <a:gd name="T55" fmla="*/ 176 h 186"/>
                <a:gd name="T56" fmla="*/ 165 w 229"/>
                <a:gd name="T57" fmla="*/ 176 h 186"/>
                <a:gd name="T58" fmla="*/ 150 w 229"/>
                <a:gd name="T59" fmla="*/ 186 h 186"/>
                <a:gd name="T60" fmla="*/ 130 w 229"/>
                <a:gd name="T61" fmla="*/ 160 h 186"/>
                <a:gd name="T62" fmla="*/ 111 w 229"/>
                <a:gd name="T63" fmla="*/ 165 h 186"/>
                <a:gd name="T64" fmla="*/ 99 w 229"/>
                <a:gd name="T65" fmla="*/ 154 h 186"/>
                <a:gd name="T66" fmla="*/ 93 w 229"/>
                <a:gd name="T67" fmla="*/ 138 h 186"/>
                <a:gd name="T68" fmla="*/ 93 w 229"/>
                <a:gd name="T69" fmla="*/ 122 h 186"/>
                <a:gd name="T70" fmla="*/ 77 w 229"/>
                <a:gd name="T71" fmla="*/ 118 h 186"/>
                <a:gd name="T72" fmla="*/ 70 w 229"/>
                <a:gd name="T73" fmla="*/ 118 h 186"/>
                <a:gd name="T74" fmla="*/ 64 w 229"/>
                <a:gd name="T75" fmla="*/ 109 h 186"/>
                <a:gd name="T76" fmla="*/ 57 w 229"/>
                <a:gd name="T77" fmla="*/ 118 h 186"/>
                <a:gd name="T78" fmla="*/ 52 w 229"/>
                <a:gd name="T79" fmla="*/ 130 h 186"/>
                <a:gd name="T80" fmla="*/ 39 w 229"/>
                <a:gd name="T81" fmla="*/ 141 h 186"/>
                <a:gd name="T82" fmla="*/ 24 w 229"/>
                <a:gd name="T83" fmla="*/ 122 h 186"/>
                <a:gd name="T84" fmla="*/ 0 w 229"/>
                <a:gd name="T85" fmla="*/ 120 h 186"/>
                <a:gd name="T86" fmla="*/ 6 w 229"/>
                <a:gd name="T87" fmla="*/ 109 h 186"/>
                <a:gd name="T88" fmla="*/ 22 w 229"/>
                <a:gd name="T89" fmla="*/ 98 h 186"/>
                <a:gd name="T90" fmla="*/ 24 w 229"/>
                <a:gd name="T91" fmla="*/ 87 h 186"/>
                <a:gd name="T92" fmla="*/ 41 w 229"/>
                <a:gd name="T93" fmla="*/ 63 h 186"/>
                <a:gd name="T94" fmla="*/ 62 w 229"/>
                <a:gd name="T95" fmla="*/ 61 h 186"/>
                <a:gd name="T96" fmla="*/ 80 w 229"/>
                <a:gd name="T97" fmla="*/ 43 h 186"/>
                <a:gd name="T98" fmla="*/ 86 w 229"/>
                <a:gd name="T99" fmla="*/ 33 h 186"/>
                <a:gd name="T100" fmla="*/ 99 w 229"/>
                <a:gd name="T101" fmla="*/ 22 h 186"/>
                <a:gd name="T102" fmla="*/ 106 w 229"/>
                <a:gd name="T103" fmla="*/ 26 h 186"/>
                <a:gd name="T104" fmla="*/ 124 w 229"/>
                <a:gd name="T105" fmla="*/ 18 h 186"/>
                <a:gd name="T106" fmla="*/ 130 w 229"/>
                <a:gd name="T107" fmla="*/ 5 h 186"/>
                <a:gd name="T108" fmla="*/ 155 w 229"/>
                <a:gd name="T109" fmla="*/ 2 h 186"/>
                <a:gd name="T110" fmla="*/ 181 w 229"/>
                <a:gd name="T1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186">
                  <a:moveTo>
                    <a:pt x="181" y="0"/>
                  </a:moveTo>
                  <a:lnTo>
                    <a:pt x="160" y="13"/>
                  </a:lnTo>
                  <a:lnTo>
                    <a:pt x="165" y="18"/>
                  </a:lnTo>
                  <a:lnTo>
                    <a:pt x="175" y="18"/>
                  </a:lnTo>
                  <a:lnTo>
                    <a:pt x="170" y="28"/>
                  </a:lnTo>
                  <a:lnTo>
                    <a:pt x="157" y="40"/>
                  </a:lnTo>
                  <a:lnTo>
                    <a:pt x="170" y="38"/>
                  </a:lnTo>
                  <a:lnTo>
                    <a:pt x="179" y="45"/>
                  </a:lnTo>
                  <a:lnTo>
                    <a:pt x="179" y="48"/>
                  </a:lnTo>
                  <a:lnTo>
                    <a:pt x="187" y="58"/>
                  </a:lnTo>
                  <a:lnTo>
                    <a:pt x="198" y="52"/>
                  </a:lnTo>
                  <a:lnTo>
                    <a:pt x="203" y="38"/>
                  </a:lnTo>
                  <a:lnTo>
                    <a:pt x="216" y="40"/>
                  </a:lnTo>
                  <a:lnTo>
                    <a:pt x="223" y="48"/>
                  </a:lnTo>
                  <a:lnTo>
                    <a:pt x="229" y="58"/>
                  </a:lnTo>
                  <a:lnTo>
                    <a:pt x="220" y="68"/>
                  </a:lnTo>
                  <a:lnTo>
                    <a:pt x="211" y="74"/>
                  </a:lnTo>
                  <a:lnTo>
                    <a:pt x="218" y="87"/>
                  </a:lnTo>
                  <a:lnTo>
                    <a:pt x="216" y="98"/>
                  </a:lnTo>
                  <a:lnTo>
                    <a:pt x="213" y="114"/>
                  </a:lnTo>
                  <a:lnTo>
                    <a:pt x="207" y="130"/>
                  </a:lnTo>
                  <a:lnTo>
                    <a:pt x="190" y="132"/>
                  </a:lnTo>
                  <a:lnTo>
                    <a:pt x="195" y="143"/>
                  </a:lnTo>
                  <a:lnTo>
                    <a:pt x="203" y="156"/>
                  </a:lnTo>
                  <a:lnTo>
                    <a:pt x="192" y="163"/>
                  </a:lnTo>
                  <a:lnTo>
                    <a:pt x="187" y="178"/>
                  </a:lnTo>
                  <a:lnTo>
                    <a:pt x="181" y="181"/>
                  </a:lnTo>
                  <a:lnTo>
                    <a:pt x="173" y="176"/>
                  </a:lnTo>
                  <a:lnTo>
                    <a:pt x="165" y="176"/>
                  </a:lnTo>
                  <a:lnTo>
                    <a:pt x="150" y="186"/>
                  </a:lnTo>
                  <a:lnTo>
                    <a:pt x="130" y="160"/>
                  </a:lnTo>
                  <a:lnTo>
                    <a:pt x="111" y="165"/>
                  </a:lnTo>
                  <a:lnTo>
                    <a:pt x="99" y="154"/>
                  </a:lnTo>
                  <a:lnTo>
                    <a:pt x="93" y="138"/>
                  </a:lnTo>
                  <a:lnTo>
                    <a:pt x="93" y="122"/>
                  </a:lnTo>
                  <a:lnTo>
                    <a:pt x="77" y="118"/>
                  </a:lnTo>
                  <a:lnTo>
                    <a:pt x="70" y="118"/>
                  </a:lnTo>
                  <a:lnTo>
                    <a:pt x="64" y="109"/>
                  </a:lnTo>
                  <a:lnTo>
                    <a:pt x="57" y="118"/>
                  </a:lnTo>
                  <a:lnTo>
                    <a:pt x="52" y="130"/>
                  </a:lnTo>
                  <a:lnTo>
                    <a:pt x="39" y="141"/>
                  </a:lnTo>
                  <a:lnTo>
                    <a:pt x="24" y="122"/>
                  </a:lnTo>
                  <a:lnTo>
                    <a:pt x="0" y="120"/>
                  </a:lnTo>
                  <a:lnTo>
                    <a:pt x="6" y="109"/>
                  </a:lnTo>
                  <a:lnTo>
                    <a:pt x="22" y="98"/>
                  </a:lnTo>
                  <a:lnTo>
                    <a:pt x="24" y="87"/>
                  </a:lnTo>
                  <a:lnTo>
                    <a:pt x="41" y="63"/>
                  </a:lnTo>
                  <a:lnTo>
                    <a:pt x="62" y="61"/>
                  </a:lnTo>
                  <a:lnTo>
                    <a:pt x="80" y="43"/>
                  </a:lnTo>
                  <a:lnTo>
                    <a:pt x="86" y="33"/>
                  </a:lnTo>
                  <a:lnTo>
                    <a:pt x="99" y="22"/>
                  </a:lnTo>
                  <a:lnTo>
                    <a:pt x="106" y="26"/>
                  </a:lnTo>
                  <a:lnTo>
                    <a:pt x="124" y="18"/>
                  </a:lnTo>
                  <a:lnTo>
                    <a:pt x="130" y="5"/>
                  </a:lnTo>
                  <a:lnTo>
                    <a:pt x="155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8" name="Freeform 38"/>
            <p:cNvSpPr>
              <a:spLocks/>
            </p:cNvSpPr>
            <p:nvPr/>
          </p:nvSpPr>
          <p:spPr bwMode="auto">
            <a:xfrm>
              <a:off x="5414" y="858"/>
              <a:ext cx="54" cy="38"/>
            </a:xfrm>
            <a:custGeom>
              <a:avLst/>
              <a:gdLst>
                <a:gd name="T0" fmla="*/ 0 w 108"/>
                <a:gd name="T1" fmla="*/ 4 h 75"/>
                <a:gd name="T2" fmla="*/ 10 w 108"/>
                <a:gd name="T3" fmla="*/ 0 h 75"/>
                <a:gd name="T4" fmla="*/ 33 w 108"/>
                <a:gd name="T5" fmla="*/ 4 h 75"/>
                <a:gd name="T6" fmla="*/ 41 w 108"/>
                <a:gd name="T7" fmla="*/ 6 h 75"/>
                <a:gd name="T8" fmla="*/ 50 w 108"/>
                <a:gd name="T9" fmla="*/ 4 h 75"/>
                <a:gd name="T10" fmla="*/ 63 w 108"/>
                <a:gd name="T11" fmla="*/ 0 h 75"/>
                <a:gd name="T12" fmla="*/ 78 w 108"/>
                <a:gd name="T13" fmla="*/ 2 h 75"/>
                <a:gd name="T14" fmla="*/ 92 w 108"/>
                <a:gd name="T15" fmla="*/ 8 h 75"/>
                <a:gd name="T16" fmla="*/ 99 w 108"/>
                <a:gd name="T17" fmla="*/ 27 h 75"/>
                <a:gd name="T18" fmla="*/ 95 w 108"/>
                <a:gd name="T19" fmla="*/ 38 h 75"/>
                <a:gd name="T20" fmla="*/ 101 w 108"/>
                <a:gd name="T21" fmla="*/ 51 h 75"/>
                <a:gd name="T22" fmla="*/ 108 w 108"/>
                <a:gd name="T23" fmla="*/ 63 h 75"/>
                <a:gd name="T24" fmla="*/ 105 w 108"/>
                <a:gd name="T25" fmla="*/ 75 h 75"/>
                <a:gd name="T26" fmla="*/ 99 w 108"/>
                <a:gd name="T27" fmla="*/ 65 h 75"/>
                <a:gd name="T28" fmla="*/ 82 w 108"/>
                <a:gd name="T29" fmla="*/ 49 h 75"/>
                <a:gd name="T30" fmla="*/ 54 w 108"/>
                <a:gd name="T31" fmla="*/ 38 h 75"/>
                <a:gd name="T32" fmla="*/ 33 w 108"/>
                <a:gd name="T33" fmla="*/ 36 h 75"/>
                <a:gd name="T34" fmla="*/ 17 w 108"/>
                <a:gd name="T35" fmla="*/ 40 h 75"/>
                <a:gd name="T36" fmla="*/ 11 w 108"/>
                <a:gd name="T37" fmla="*/ 34 h 75"/>
                <a:gd name="T38" fmla="*/ 10 w 108"/>
                <a:gd name="T39" fmla="*/ 21 h 75"/>
                <a:gd name="T40" fmla="*/ 0 w 108"/>
                <a:gd name="T41" fmla="*/ 17 h 75"/>
                <a:gd name="T42" fmla="*/ 0 w 108"/>
                <a:gd name="T43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75">
                  <a:moveTo>
                    <a:pt x="0" y="4"/>
                  </a:moveTo>
                  <a:lnTo>
                    <a:pt x="10" y="0"/>
                  </a:lnTo>
                  <a:lnTo>
                    <a:pt x="33" y="4"/>
                  </a:lnTo>
                  <a:lnTo>
                    <a:pt x="41" y="6"/>
                  </a:lnTo>
                  <a:lnTo>
                    <a:pt x="50" y="4"/>
                  </a:lnTo>
                  <a:lnTo>
                    <a:pt x="63" y="0"/>
                  </a:lnTo>
                  <a:lnTo>
                    <a:pt x="78" y="2"/>
                  </a:lnTo>
                  <a:lnTo>
                    <a:pt x="92" y="8"/>
                  </a:lnTo>
                  <a:lnTo>
                    <a:pt x="99" y="27"/>
                  </a:lnTo>
                  <a:lnTo>
                    <a:pt x="95" y="38"/>
                  </a:lnTo>
                  <a:lnTo>
                    <a:pt x="101" y="51"/>
                  </a:lnTo>
                  <a:lnTo>
                    <a:pt x="108" y="63"/>
                  </a:lnTo>
                  <a:lnTo>
                    <a:pt x="105" y="75"/>
                  </a:lnTo>
                  <a:lnTo>
                    <a:pt x="99" y="65"/>
                  </a:lnTo>
                  <a:lnTo>
                    <a:pt x="82" y="49"/>
                  </a:lnTo>
                  <a:lnTo>
                    <a:pt x="54" y="38"/>
                  </a:lnTo>
                  <a:lnTo>
                    <a:pt x="33" y="36"/>
                  </a:lnTo>
                  <a:lnTo>
                    <a:pt x="17" y="40"/>
                  </a:lnTo>
                  <a:lnTo>
                    <a:pt x="11" y="34"/>
                  </a:lnTo>
                  <a:lnTo>
                    <a:pt x="10" y="21"/>
                  </a:lnTo>
                  <a:lnTo>
                    <a:pt x="0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9" name="Freeform 39"/>
            <p:cNvSpPr>
              <a:spLocks/>
            </p:cNvSpPr>
            <p:nvPr/>
          </p:nvSpPr>
          <p:spPr bwMode="auto">
            <a:xfrm>
              <a:off x="5327" y="973"/>
              <a:ext cx="18" cy="14"/>
            </a:xfrm>
            <a:custGeom>
              <a:avLst/>
              <a:gdLst>
                <a:gd name="T0" fmla="*/ 11 w 35"/>
                <a:gd name="T1" fmla="*/ 0 h 28"/>
                <a:gd name="T2" fmla="*/ 0 w 35"/>
                <a:gd name="T3" fmla="*/ 13 h 28"/>
                <a:gd name="T4" fmla="*/ 4 w 35"/>
                <a:gd name="T5" fmla="*/ 23 h 28"/>
                <a:gd name="T6" fmla="*/ 13 w 35"/>
                <a:gd name="T7" fmla="*/ 28 h 28"/>
                <a:gd name="T8" fmla="*/ 25 w 35"/>
                <a:gd name="T9" fmla="*/ 23 h 28"/>
                <a:gd name="T10" fmla="*/ 35 w 35"/>
                <a:gd name="T11" fmla="*/ 17 h 28"/>
                <a:gd name="T12" fmla="*/ 30 w 35"/>
                <a:gd name="T13" fmla="*/ 11 h 28"/>
                <a:gd name="T14" fmla="*/ 11 w 35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11" y="0"/>
                  </a:moveTo>
                  <a:lnTo>
                    <a:pt x="0" y="13"/>
                  </a:lnTo>
                  <a:lnTo>
                    <a:pt x="4" y="23"/>
                  </a:lnTo>
                  <a:lnTo>
                    <a:pt x="13" y="28"/>
                  </a:lnTo>
                  <a:lnTo>
                    <a:pt x="25" y="23"/>
                  </a:lnTo>
                  <a:lnTo>
                    <a:pt x="35" y="17"/>
                  </a:lnTo>
                  <a:lnTo>
                    <a:pt x="3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2879725" y="1295400"/>
            <a:ext cx="1844675" cy="498475"/>
            <a:chOff x="1814" y="816"/>
            <a:chExt cx="1162" cy="314"/>
          </a:xfrm>
        </p:grpSpPr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1814" y="842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Cuba</a:t>
              </a:r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V="1">
              <a:off x="2352" y="816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70" name="Group 50"/>
          <p:cNvGrpSpPr>
            <a:grpSpLocks/>
          </p:cNvGrpSpPr>
          <p:nvPr/>
        </p:nvGrpSpPr>
        <p:grpSpPr bwMode="auto">
          <a:xfrm>
            <a:off x="7375525" y="498475"/>
            <a:ext cx="979488" cy="1330325"/>
            <a:chOff x="4646" y="314"/>
            <a:chExt cx="617" cy="838"/>
          </a:xfrm>
        </p:grpSpPr>
        <p:sp>
          <p:nvSpPr>
            <p:cNvPr id="30767" name="Text Box 47"/>
            <p:cNvSpPr txBox="1">
              <a:spLocks noChangeArrowheads="1"/>
            </p:cNvSpPr>
            <p:nvPr/>
          </p:nvSpPr>
          <p:spPr bwMode="auto">
            <a:xfrm>
              <a:off x="4646" y="314"/>
              <a:ext cx="61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000000"/>
                  </a:solidFill>
                </a:rPr>
                <a:t>Puerto</a:t>
              </a:r>
            </a:p>
            <a:p>
              <a:pPr eaLnBrk="0" hangingPunct="0"/>
              <a:r>
                <a:rPr lang="en-US" altLang="en-US">
                  <a:solidFill>
                    <a:srgbClr val="000000"/>
                  </a:solidFill>
                </a:rPr>
                <a:t>Rico</a:t>
              </a:r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4944" y="8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0773" name="Picture 53" descr="C:\Web Site\Images\dominican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12954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5" name="Group 55"/>
          <p:cNvGrpSpPr>
            <a:grpSpLocks/>
          </p:cNvGrpSpPr>
          <p:nvPr/>
        </p:nvGrpSpPr>
        <p:grpSpPr bwMode="auto">
          <a:xfrm>
            <a:off x="5500688" y="1524000"/>
            <a:ext cx="1814512" cy="1676400"/>
            <a:chOff x="3465" y="960"/>
            <a:chExt cx="1143" cy="1056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3465" y="1498"/>
              <a:ext cx="114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000000"/>
                  </a:solidFill>
                </a:rPr>
                <a:t>La República</a:t>
              </a:r>
            </a:p>
            <a:p>
              <a:pPr eaLnBrk="0" hangingPunct="0"/>
              <a:r>
                <a:rPr lang="en-US" altLang="en-US">
                  <a:solidFill>
                    <a:srgbClr val="000000"/>
                  </a:solidFill>
                </a:rPr>
                <a:t>Dominicana</a:t>
              </a:r>
            </a:p>
          </p:txBody>
        </p:sp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 flipV="1">
              <a:off x="3936" y="96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46" y="1722507"/>
            <a:ext cx="2257425" cy="2428442"/>
          </a:xfrm>
          <a:prstGeom prst="rect">
            <a:avLst/>
          </a:prstGeom>
        </p:spPr>
      </p:pic>
      <p:grpSp>
        <p:nvGrpSpPr>
          <p:cNvPr id="26" name="Group 43"/>
          <p:cNvGrpSpPr>
            <a:grpSpLocks/>
          </p:cNvGrpSpPr>
          <p:nvPr/>
        </p:nvGrpSpPr>
        <p:grpSpPr bwMode="auto">
          <a:xfrm>
            <a:off x="1449991" y="2326604"/>
            <a:ext cx="6974309" cy="1497676"/>
            <a:chOff x="1063" y="67"/>
            <a:chExt cx="1300" cy="1192"/>
          </a:xfrm>
        </p:grpSpPr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1631" y="892"/>
              <a:ext cx="7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altLang="en-US" dirty="0">
                  <a:solidFill>
                    <a:srgbClr val="000000"/>
                  </a:solidFill>
                </a:rPr>
                <a:t>Guinea </a:t>
              </a:r>
              <a:r>
                <a:rPr lang="en-US" altLang="en-US" dirty="0" err="1">
                  <a:solidFill>
                    <a:srgbClr val="000000"/>
                  </a:solidFill>
                </a:rPr>
                <a:t>Ecuatorial</a:t>
              </a:r>
              <a:r>
                <a:rPr lang="en-US" altLang="en-US" dirty="0">
                  <a:solidFill>
                    <a:srgbClr val="000000"/>
                  </a:solidFill>
                </a:rPr>
                <a:t> (</a:t>
              </a:r>
              <a:r>
                <a:rPr lang="en-US" altLang="en-US" dirty="0" err="1">
                  <a:solidFill>
                    <a:srgbClr val="000000"/>
                  </a:solidFill>
                </a:rPr>
                <a:t>en</a:t>
              </a:r>
              <a:r>
                <a:rPr lang="en-US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</a:rPr>
                <a:t>África</a:t>
              </a:r>
              <a:r>
                <a:rPr lang="en-US" altLang="en-US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H="1" flipV="1">
              <a:off x="1063" y="67"/>
              <a:ext cx="582" cy="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Line 42"/>
          <p:cNvSpPr>
            <a:spLocks noChangeShapeType="1"/>
          </p:cNvSpPr>
          <p:nvPr/>
        </p:nvSpPr>
        <p:spPr bwMode="auto">
          <a:xfrm flipH="1" flipV="1">
            <a:off x="3225757" y="3321704"/>
            <a:ext cx="1346578" cy="2085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199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C:\WINDOWS\DESKTOP\maps\Cuba_sm9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57663"/>
            <a:ext cx="46482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7" name="Object 1027"/>
          <p:cNvGraphicFramePr>
            <a:graphicFrameLocks noChangeAspect="1"/>
          </p:cNvGraphicFramePr>
          <p:nvPr/>
        </p:nvGraphicFramePr>
        <p:xfrm>
          <a:off x="6019800" y="4538663"/>
          <a:ext cx="2895600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Clip" r:id="rId5" imgW="2287080" imgH="1145880" progId="MS_ClipArt_Gallery.2">
                  <p:embed/>
                </p:oleObj>
              </mc:Choice>
              <mc:Fallback>
                <p:oleObj name="Clip" r:id="rId5" imgW="2287080" imgH="11458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38663"/>
                        <a:ext cx="2895600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1030"/>
          <p:cNvSpPr txBox="1">
            <a:spLocks noChangeArrowheads="1"/>
          </p:cNvSpPr>
          <p:nvPr/>
        </p:nvSpPr>
        <p:spPr bwMode="auto">
          <a:xfrm>
            <a:off x="1981200" y="26670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La Habana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294" name="WordArt 105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Cuba</a:t>
            </a:r>
          </a:p>
        </p:txBody>
      </p:sp>
      <p:sp>
        <p:nvSpPr>
          <p:cNvPr id="11295" name="Text Box 1055"/>
          <p:cNvSpPr txBox="1">
            <a:spLocks noChangeArrowheads="1"/>
          </p:cNvSpPr>
          <p:nvPr/>
        </p:nvSpPr>
        <p:spPr bwMode="auto">
          <a:xfrm>
            <a:off x="5562600" y="26670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cubano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3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9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DESKTOP\maps\Dominican_Republic_sm9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200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0" y="2743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Santo Domingo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876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La República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Dominicana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5334000" y="3535363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dominicano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334000" y="4495800"/>
            <a:ext cx="3200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27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5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WINDOWS\DESKTOP\maps\Puerto_Rico_sm97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0188"/>
            <a:ext cx="4800600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172200" y="4419600"/>
          <a:ext cx="2743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Clip" r:id="rId5" imgW="2286000" imgH="1453320" progId="MS_ClipArt_Gallery.2">
                  <p:embed/>
                </p:oleObj>
              </mc:Choice>
              <mc:Fallback>
                <p:oleObj name="Clip" r:id="rId5" imgW="2286000" imgH="1453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27432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81200" y="2514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San Juan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Puerto Rico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410200" y="2514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puertorriqueño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6172200" y="4419600"/>
            <a:ext cx="2743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76200" y="0"/>
            <a:ext cx="8915400" cy="6858000"/>
            <a:chOff x="0" y="0"/>
            <a:chExt cx="3091" cy="1728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0" y="0"/>
              <a:ext cx="1555" cy="1728"/>
              <a:chOff x="0" y="0"/>
              <a:chExt cx="1555" cy="1728"/>
            </a:xfrm>
          </p:grpSpPr>
          <p:pic>
            <p:nvPicPr>
              <p:cNvPr id="1034" name="Picture 3" descr="flag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55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4" descr="flag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42"/>
                <a:ext cx="1555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1" name="Group 6"/>
            <p:cNvGrpSpPr>
              <a:grpSpLocks/>
            </p:cNvGrpSpPr>
            <p:nvPr/>
          </p:nvGrpSpPr>
          <p:grpSpPr bwMode="auto">
            <a:xfrm>
              <a:off x="1536" y="0"/>
              <a:ext cx="1555" cy="1728"/>
              <a:chOff x="0" y="0"/>
              <a:chExt cx="1555" cy="1728"/>
            </a:xfrm>
          </p:grpSpPr>
          <p:pic>
            <p:nvPicPr>
              <p:cNvPr id="1032" name="Picture 7" descr="flag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55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8" descr="flag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42"/>
                <a:ext cx="1555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0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82720"/>
              </p:ext>
            </p:extLst>
          </p:nvPr>
        </p:nvGraphicFramePr>
        <p:xfrm>
          <a:off x="-65501" y="-2639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Bitmap Image" r:id="rId5" imgW="5047619" imgH="2828571" progId="Paint.Picture">
                  <p:embed/>
                </p:oleObj>
              </mc:Choice>
              <mc:Fallback>
                <p:oleObj name="Bitmap Image" r:id="rId5" imgW="5047619" imgH="2828571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501" y="-2639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1785938" y="1928813"/>
            <a:ext cx="57578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</a:rPr>
              <a:t>Los </a:t>
            </a:r>
            <a:r>
              <a:rPr lang="en-US" altLang="en-US" sz="3200" dirty="0" err="1">
                <a:solidFill>
                  <a:srgbClr val="000099"/>
                </a:solidFill>
              </a:rPr>
              <a:t>Países</a:t>
            </a:r>
            <a:r>
              <a:rPr lang="en-US" altLang="en-US" sz="3200" dirty="0">
                <a:solidFill>
                  <a:srgbClr val="000099"/>
                </a:solidFill>
              </a:rPr>
              <a:t> Hispano-</a:t>
            </a:r>
            <a:r>
              <a:rPr lang="en-US" altLang="en-US" sz="3200" dirty="0" err="1">
                <a:solidFill>
                  <a:srgbClr val="000099"/>
                </a:solidFill>
              </a:rPr>
              <a:t>Hablantes</a:t>
            </a:r>
            <a:r>
              <a:rPr lang="en-US" altLang="en-US" sz="3200" dirty="0">
                <a:solidFill>
                  <a:srgbClr val="000099"/>
                </a:solidFill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</a:rPr>
              <a:t>Las </a:t>
            </a:r>
            <a:r>
              <a:rPr lang="en-US" altLang="en-US" sz="3200" dirty="0" err="1">
                <a:solidFill>
                  <a:srgbClr val="000099"/>
                </a:solidFill>
              </a:rPr>
              <a:t>Capitales</a:t>
            </a:r>
            <a:r>
              <a:rPr lang="en-US" altLang="en-US" sz="3200" dirty="0">
                <a:solidFill>
                  <a:srgbClr val="000099"/>
                </a:solidFill>
              </a:rPr>
              <a:t>, Los </a:t>
            </a:r>
            <a:r>
              <a:rPr lang="en-US" altLang="en-US" sz="3200" dirty="0" err="1">
                <a:solidFill>
                  <a:srgbClr val="000099"/>
                </a:solidFill>
              </a:rPr>
              <a:t>Continentes</a:t>
            </a:r>
            <a:r>
              <a:rPr lang="en-US" altLang="en-US" sz="3200" dirty="0">
                <a:solidFill>
                  <a:srgbClr val="000099"/>
                </a:solidFill>
              </a:rPr>
              <a:t>, y Las </a:t>
            </a:r>
            <a:r>
              <a:rPr lang="en-US" altLang="en-US" sz="3200" dirty="0" err="1">
                <a:solidFill>
                  <a:srgbClr val="000099"/>
                </a:solidFill>
              </a:rPr>
              <a:t>Nacionalidades</a:t>
            </a:r>
            <a:endParaRPr lang="en-US" altLang="en-US" sz="32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000099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1" y="4191001"/>
            <a:ext cx="29718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5867400" y="2209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</a:rPr>
              <a:t>Malabo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5428828" y="3030250"/>
            <a:ext cx="3033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</a:rPr>
              <a:t>ecuatoguineano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1824" name="Picture 8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52600"/>
            <a:ext cx="4343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25" name="WordArt 81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Guinea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Ecuatorial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CC"/>
              </a:solidFill>
              <a:effectLst>
                <a:outerShdw dist="63500" dir="3187806" algn="ctr" rotWithShape="0">
                  <a:srgbClr val="808080"/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5410200" y="4191000"/>
            <a:ext cx="2971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0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7" grpId="0" autoUpdateAnimBg="0"/>
      <p:bldP spid="3181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8" name="Picture 24" descr="C:\Program Files\Microsoft Office\Clipart\Powerpnt\spainf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5867400" y="2209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Madrid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5715000" y="2925763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</a:rPr>
              <a:t>español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1824" name="Picture 80" descr="http://www.lib.utexas.edu/Libs/PCL/Map_collection/cia99/Spain_sm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140075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25" name="WordArt 81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España</a:t>
            </a:r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5410200" y="4191000"/>
            <a:ext cx="2971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7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7" grpId="0" autoUpdateAnimBg="0"/>
      <p:bldP spid="3181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ETVGEDEip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228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zE0H5T1D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9075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5688013" cy="504825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Los continentes y países…</a:t>
            </a:r>
          </a:p>
        </p:txBody>
      </p:sp>
      <p:pic>
        <p:nvPicPr>
          <p:cNvPr id="17411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1233488"/>
            <a:ext cx="5615607" cy="5624512"/>
          </a:xfrm>
          <a:noFill/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755650" y="836613"/>
            <a:ext cx="19431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Norteamérica</a:t>
            </a:r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-34925" y="3215720"/>
            <a:ext cx="1133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 err="1"/>
              <a:t>América</a:t>
            </a:r>
            <a:r>
              <a:rPr lang="en-US" altLang="en-US" sz="2000" b="1" dirty="0"/>
              <a:t> Central</a:t>
            </a:r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2204245" y="5546725"/>
            <a:ext cx="17986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Sur América</a:t>
            </a:r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3635375" y="836613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Europa</a:t>
            </a: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4716463" y="1125538"/>
            <a:ext cx="47132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altLang="en-US" sz="2000" b="1">
                <a:latin typeface="Arial" panose="020B0604020202020204" pitchFamily="34" charset="0"/>
              </a:rPr>
              <a:t>  ¿Dónde está Nicaragua?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  Nicaragua está en América Central.</a:t>
            </a:r>
          </a:p>
          <a:p>
            <a:pPr algn="l" eaLnBrk="1" hangingPunct="1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endParaRPr lang="en-GB" altLang="en-US" sz="20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altLang="en-US" sz="2000" b="1">
                <a:latin typeface="Arial" panose="020B0604020202020204" pitchFamily="34" charset="0"/>
              </a:rPr>
              <a:t>  ¿Dónde está Argentina?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  Argentina está en Sur América.</a:t>
            </a:r>
          </a:p>
          <a:p>
            <a:pPr algn="l" eaLnBrk="1" hangingPunct="1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endParaRPr lang="en-GB" altLang="en-US" sz="20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altLang="en-US" sz="2000" b="1">
                <a:latin typeface="Arial" panose="020B0604020202020204" pitchFamily="34" charset="0"/>
              </a:rPr>
              <a:t>  ¿Dónde está</a:t>
            </a:r>
            <a:r>
              <a:rPr lang="en-GB" altLang="en-US" sz="2000" b="1" u="sng">
                <a:latin typeface="Arial" panose="020B0604020202020204" pitchFamily="34" charset="0"/>
              </a:rPr>
              <a:t>N</a:t>
            </a:r>
            <a:r>
              <a:rPr lang="en-GB" altLang="en-US" sz="2000" b="1">
                <a:latin typeface="Arial" panose="020B0604020202020204" pitchFamily="34" charset="0"/>
              </a:rPr>
              <a:t> los Estados     Unidos?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  Los EE.UU está</a:t>
            </a:r>
            <a:r>
              <a:rPr lang="en-GB" altLang="en-US" sz="2000" u="sng">
                <a:latin typeface="Arial" panose="020B0604020202020204" pitchFamily="34" charset="0"/>
              </a:rPr>
              <a:t>N </a:t>
            </a:r>
            <a:r>
              <a:rPr lang="en-GB" altLang="en-US" sz="2000">
                <a:latin typeface="Arial" panose="020B0604020202020204" pitchFamily="34" charset="0"/>
              </a:rPr>
              <a:t>en Norteamérica.</a:t>
            </a: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4859338" y="4868863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altLang="en-US" sz="2000" b="1" dirty="0">
                <a:latin typeface="Arial" panose="020B0604020202020204" pitchFamily="34" charset="0"/>
              </a:rPr>
              <a:t>  ¿</a:t>
            </a:r>
            <a:r>
              <a:rPr lang="en-GB" altLang="en-US" sz="2000" b="1" dirty="0" err="1">
                <a:latin typeface="Arial" panose="020B0604020202020204" pitchFamily="34" charset="0"/>
              </a:rPr>
              <a:t>Dónde</a:t>
            </a:r>
            <a:r>
              <a:rPr lang="en-GB" altLang="en-US" sz="2000" b="1" dirty="0">
                <a:latin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</a:rPr>
              <a:t>está</a:t>
            </a:r>
            <a:r>
              <a:rPr lang="en-GB" altLang="en-US" sz="2000" b="1" dirty="0">
                <a:latin typeface="Arial" panose="020B0604020202020204" pitchFamily="34" charset="0"/>
              </a:rPr>
              <a:t> Santiago?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</a:rPr>
              <a:t>  Santiago </a:t>
            </a:r>
            <a:r>
              <a:rPr lang="en-GB" altLang="en-US" sz="2000" dirty="0" err="1">
                <a:latin typeface="Arial" panose="020B0604020202020204" pitchFamily="34" charset="0"/>
              </a:rPr>
              <a:t>está</a:t>
            </a:r>
            <a:r>
              <a:rPr lang="en-GB" altLang="en-US" sz="2000" dirty="0">
                <a:latin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</a:rPr>
              <a:t>en</a:t>
            </a:r>
            <a:r>
              <a:rPr lang="en-GB" altLang="en-US" sz="2000" dirty="0">
                <a:latin typeface="Arial" panose="020B0604020202020204" pitchFamily="34" charset="0"/>
              </a:rPr>
              <a:t> Chile.</a:t>
            </a:r>
          </a:p>
          <a:p>
            <a:pPr algn="l" eaLnBrk="1" hangingPunct="1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GB" altLang="en-US" sz="2000" b="1" dirty="0">
                <a:latin typeface="Arial" panose="020B0604020202020204" pitchFamily="34" charset="0"/>
              </a:rPr>
              <a:t>  ¿</a:t>
            </a:r>
            <a:r>
              <a:rPr lang="en-GB" altLang="en-US" sz="2000" b="1" dirty="0" err="1">
                <a:latin typeface="Arial" panose="020B0604020202020204" pitchFamily="34" charset="0"/>
              </a:rPr>
              <a:t>Dónde</a:t>
            </a:r>
            <a:r>
              <a:rPr lang="en-GB" altLang="en-US" sz="2000" b="1" dirty="0">
                <a:latin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</a:rPr>
              <a:t>está</a:t>
            </a:r>
            <a:r>
              <a:rPr lang="en-GB" altLang="en-US" sz="2000" b="1" dirty="0">
                <a:latin typeface="Arial" panose="020B0604020202020204" pitchFamily="34" charset="0"/>
              </a:rPr>
              <a:t> Caracas?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</a:rPr>
              <a:t>  Caracas </a:t>
            </a:r>
            <a:r>
              <a:rPr lang="en-GB" altLang="en-US" sz="2000" dirty="0" err="1">
                <a:latin typeface="Arial" panose="020B0604020202020204" pitchFamily="34" charset="0"/>
              </a:rPr>
              <a:t>está</a:t>
            </a:r>
            <a:r>
              <a:rPr lang="en-GB" altLang="en-US" sz="2000" dirty="0">
                <a:latin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</a:rPr>
              <a:t>en</a:t>
            </a:r>
            <a:r>
              <a:rPr lang="en-GB" altLang="en-US" sz="2000" dirty="0">
                <a:latin typeface="Arial" panose="020B0604020202020204" pitchFamily="34" charset="0"/>
              </a:rPr>
              <a:t> Venezuela.</a:t>
            </a:r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5003800" y="549275"/>
            <a:ext cx="4105275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Los Países y Los Continentes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5003800" y="4364038"/>
            <a:ext cx="3816350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Las Ciudades y Los Países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8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1" grpId="0" animBg="1"/>
      <p:bldP spid="788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773238"/>
            <a:ext cx="8244407" cy="2447925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dirty="0"/>
              <a:t>¿</a:t>
            </a:r>
            <a:r>
              <a:rPr lang="en-US" altLang="en-US" dirty="0" err="1"/>
              <a:t>Dónde</a:t>
            </a:r>
            <a:r>
              <a:rPr lang="en-US" altLang="en-US" dirty="0"/>
              <a:t> </a:t>
            </a:r>
            <a:r>
              <a:rPr lang="en-US" altLang="en-US" dirty="0" err="1"/>
              <a:t>está</a:t>
            </a:r>
            <a:r>
              <a:rPr lang="en-US" altLang="en-US" dirty="0"/>
              <a:t>(n)?   =  Where is(are)?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dirty="0" err="1"/>
              <a:t>Está</a:t>
            </a:r>
            <a:r>
              <a:rPr lang="en-US" altLang="en-US" dirty="0"/>
              <a:t>(n) </a:t>
            </a:r>
            <a:r>
              <a:rPr lang="en-US" altLang="en-US" dirty="0" err="1"/>
              <a:t>en</a:t>
            </a:r>
            <a:r>
              <a:rPr lang="en-US" altLang="en-US" dirty="0"/>
              <a:t>             =      Is(Are) in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-26988"/>
            <a:ext cx="3168650" cy="719138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/>
              <a:t>Practica</a:t>
            </a:r>
            <a:endParaRPr lang="en-US" altLang="en-US" sz="28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25538"/>
            <a:ext cx="4248150" cy="5732462"/>
          </a:xfrm>
        </p:spPr>
        <p:txBody>
          <a:bodyPr/>
          <a:lstStyle/>
          <a:p>
            <a:pPr eaLnBrk="1" hangingPunct="1"/>
            <a:r>
              <a:rPr lang="en-US" altLang="en-US" sz="2400"/>
              <a:t>¿Dónde está Honduras?</a:t>
            </a:r>
          </a:p>
          <a:p>
            <a:pPr lvl="1" eaLnBrk="1" hangingPunct="1"/>
            <a:r>
              <a:rPr lang="en-US" altLang="en-US" sz="2000"/>
              <a:t>Honduras está en América Central</a:t>
            </a:r>
          </a:p>
          <a:p>
            <a:pPr eaLnBrk="1" hangingPunct="1"/>
            <a:r>
              <a:rPr lang="en-US" altLang="en-US" sz="2400"/>
              <a:t>¿Dónde está Colombia?</a:t>
            </a:r>
          </a:p>
          <a:p>
            <a:pPr lvl="1" eaLnBrk="1" hangingPunct="1"/>
            <a:r>
              <a:rPr lang="en-US" altLang="en-US" sz="2000"/>
              <a:t>Colombia está en Sur América</a:t>
            </a:r>
          </a:p>
          <a:p>
            <a:pPr eaLnBrk="1" hangingPunct="1"/>
            <a:r>
              <a:rPr lang="en-US" altLang="en-US" sz="2400"/>
              <a:t>¿Dónde está México?</a:t>
            </a:r>
          </a:p>
          <a:p>
            <a:pPr lvl="1" eaLnBrk="1" hangingPunct="1"/>
            <a:r>
              <a:rPr lang="en-US" altLang="en-US" sz="2000"/>
              <a:t>México está en América Central</a:t>
            </a:r>
          </a:p>
          <a:p>
            <a:pPr eaLnBrk="1" hangingPunct="1"/>
            <a:r>
              <a:rPr lang="en-US" altLang="en-US" sz="2400"/>
              <a:t>¿Dónde está Chile?</a:t>
            </a:r>
          </a:p>
          <a:p>
            <a:pPr lvl="1" eaLnBrk="1" hangingPunct="1"/>
            <a:r>
              <a:rPr lang="en-US" altLang="en-US" sz="2000"/>
              <a:t>Chile está en Sur América</a:t>
            </a:r>
          </a:p>
          <a:p>
            <a:pPr eaLnBrk="1" hangingPunct="1"/>
            <a:r>
              <a:rPr lang="en-US" altLang="en-US" sz="2400"/>
              <a:t>Dónde estáN los Estados Unidos?</a:t>
            </a:r>
          </a:p>
          <a:p>
            <a:pPr lvl="1" eaLnBrk="1" hangingPunct="1"/>
            <a:r>
              <a:rPr lang="en-US" altLang="en-US" sz="2000"/>
              <a:t>Los Estados Unidos estáN en Norteamérica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076825" y="1081088"/>
            <a:ext cx="397351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¿</a:t>
            </a:r>
            <a:r>
              <a:rPr lang="en-US" altLang="en-US" dirty="0" err="1">
                <a:latin typeface="Arial" panose="020B0604020202020204" pitchFamily="34" charset="0"/>
              </a:rPr>
              <a:t>Dónde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está</a:t>
            </a:r>
            <a:r>
              <a:rPr lang="en-US" altLang="en-US" dirty="0">
                <a:latin typeface="Arial" panose="020B0604020202020204" pitchFamily="34" charset="0"/>
              </a:rPr>
              <a:t> Bogotá?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Bogotá </a:t>
            </a:r>
            <a:r>
              <a:rPr lang="en-US" altLang="en-US" sz="2000" dirty="0" err="1">
                <a:latin typeface="Arial" panose="020B0604020202020204" pitchFamily="34" charset="0"/>
              </a:rPr>
              <a:t>está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en</a:t>
            </a:r>
            <a:r>
              <a:rPr lang="en-US" altLang="en-US" sz="2000" dirty="0">
                <a:latin typeface="Arial" panose="020B0604020202020204" pitchFamily="34" charset="0"/>
              </a:rPr>
              <a:t> Colombia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¿</a:t>
            </a:r>
            <a:r>
              <a:rPr lang="en-US" altLang="en-US" dirty="0" err="1">
                <a:latin typeface="Arial" panose="020B0604020202020204" pitchFamily="34" charset="0"/>
              </a:rPr>
              <a:t>Dónde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está</a:t>
            </a:r>
            <a:r>
              <a:rPr lang="en-US" altLang="en-US" dirty="0">
                <a:latin typeface="Arial" panose="020B0604020202020204" pitchFamily="34" charset="0"/>
              </a:rPr>
              <a:t> Ciudad de México?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Ciudad de México </a:t>
            </a:r>
            <a:r>
              <a:rPr lang="en-US" altLang="en-US" sz="2000" dirty="0" err="1">
                <a:latin typeface="Arial" panose="020B0604020202020204" pitchFamily="34" charset="0"/>
              </a:rPr>
              <a:t>está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en</a:t>
            </a:r>
            <a:r>
              <a:rPr lang="en-US" altLang="en-US" sz="2000" dirty="0">
                <a:latin typeface="Arial" panose="020B0604020202020204" pitchFamily="34" charset="0"/>
              </a:rPr>
              <a:t> México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¿</a:t>
            </a:r>
            <a:r>
              <a:rPr lang="en-US" altLang="en-US" dirty="0" err="1">
                <a:latin typeface="Arial" panose="020B0604020202020204" pitchFamily="34" charset="0"/>
              </a:rPr>
              <a:t>Dónde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está</a:t>
            </a:r>
            <a:r>
              <a:rPr lang="en-US" altLang="en-US" dirty="0">
                <a:latin typeface="Arial" panose="020B0604020202020204" pitchFamily="34" charset="0"/>
              </a:rPr>
              <a:t> Caracas?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Caracas </a:t>
            </a:r>
            <a:r>
              <a:rPr lang="en-US" altLang="en-US" sz="2000" dirty="0" err="1">
                <a:latin typeface="Arial" panose="020B0604020202020204" pitchFamily="34" charset="0"/>
              </a:rPr>
              <a:t>está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en</a:t>
            </a:r>
            <a:r>
              <a:rPr lang="en-US" altLang="en-US" sz="2000" dirty="0">
                <a:latin typeface="Arial" panose="020B0604020202020204" pitchFamily="34" charset="0"/>
              </a:rPr>
              <a:t> Venezuela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¿</a:t>
            </a:r>
            <a:r>
              <a:rPr lang="en-US" altLang="en-US" dirty="0" err="1">
                <a:latin typeface="Arial" panose="020B0604020202020204" pitchFamily="34" charset="0"/>
              </a:rPr>
              <a:t>Dónde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está</a:t>
            </a:r>
            <a:r>
              <a:rPr lang="en-US" altLang="en-US" dirty="0">
                <a:latin typeface="Arial" panose="020B0604020202020204" pitchFamily="34" charset="0"/>
              </a:rPr>
              <a:t> San José?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San José </a:t>
            </a:r>
            <a:r>
              <a:rPr lang="en-US" altLang="en-US" sz="2000" dirty="0" err="1">
                <a:latin typeface="Arial" panose="020B0604020202020204" pitchFamily="34" charset="0"/>
              </a:rPr>
              <a:t>está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en</a:t>
            </a:r>
            <a:r>
              <a:rPr lang="en-US" altLang="en-US" sz="2000" dirty="0">
                <a:latin typeface="Arial" panose="020B0604020202020204" pitchFamily="34" charset="0"/>
              </a:rPr>
              <a:t> Costa Rica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Arial" panose="020B0604020202020204" pitchFamily="34" charset="0"/>
              </a:rPr>
              <a:t>¿</a:t>
            </a:r>
            <a:r>
              <a:rPr lang="en-US" altLang="en-US" dirty="0" err="1">
                <a:latin typeface="Arial" panose="020B0604020202020204" pitchFamily="34" charset="0"/>
              </a:rPr>
              <a:t>Dónde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está</a:t>
            </a:r>
            <a:r>
              <a:rPr lang="en-US" altLang="en-US" dirty="0">
                <a:latin typeface="Arial" panose="020B0604020202020204" pitchFamily="34" charset="0"/>
              </a:rPr>
              <a:t> Madrid?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Madrid </a:t>
            </a:r>
            <a:r>
              <a:rPr lang="en-US" altLang="en-US" sz="2000" dirty="0" err="1">
                <a:latin typeface="Arial" panose="020B0604020202020204" pitchFamily="34" charset="0"/>
              </a:rPr>
              <a:t>está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en</a:t>
            </a:r>
            <a:r>
              <a:rPr lang="en-US" altLang="en-US" sz="2000" dirty="0">
                <a:latin typeface="Arial" panose="020B0604020202020204" pitchFamily="34" charset="0"/>
              </a:rPr>
              <a:t> España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00113" y="1052513"/>
            <a:ext cx="4032250" cy="5805487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076825" y="1054100"/>
            <a:ext cx="3816350" cy="5688013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03350" y="620713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Los Continentes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24525" y="6064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Los Países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916832"/>
            <a:ext cx="7358062" cy="3096344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¿</a:t>
            </a:r>
            <a:r>
              <a:rPr lang="en-US" altLang="en-US" dirty="0" err="1"/>
              <a:t>Cuál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?   =      Which is?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es</a:t>
            </a:r>
            <a:r>
              <a:rPr lang="en-US" altLang="en-US" dirty="0"/>
              <a:t>…		=	  is..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/>
              <a:t>Practica</a:t>
            </a:r>
            <a:endParaRPr lang="en-US" alt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 Honduras?</a:t>
            </a:r>
          </a:p>
          <a:p>
            <a:pPr lvl="1"/>
            <a:r>
              <a:rPr lang="en-US" altLang="en-US" sz="2000" dirty="0" smtClean="0"/>
              <a:t>La capital de </a:t>
            </a:r>
            <a:r>
              <a:rPr lang="en-US" altLang="en-US" sz="2000" dirty="0" err="1" smtClean="0"/>
              <a:t>honduras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Tegucigalpa</a:t>
            </a:r>
          </a:p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Colombia?</a:t>
            </a:r>
          </a:p>
          <a:p>
            <a:pPr lvl="1"/>
            <a:r>
              <a:rPr lang="en-US" altLang="en-US" sz="2000" dirty="0" smtClean="0"/>
              <a:t>La capital de Colombia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Bogotá</a:t>
            </a:r>
          </a:p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México?</a:t>
            </a:r>
          </a:p>
          <a:p>
            <a:pPr lvl="1"/>
            <a:r>
              <a:rPr lang="en-US" altLang="en-US" sz="2000" dirty="0" smtClean="0"/>
              <a:t>La capital de México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Ciudad de México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Chile?</a:t>
            </a:r>
          </a:p>
          <a:p>
            <a:pPr lvl="1"/>
            <a:r>
              <a:rPr lang="en-US" altLang="en-US" sz="2000" dirty="0" smtClean="0"/>
              <a:t>La capital de Chile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Santiago</a:t>
            </a:r>
            <a:endParaRPr lang="en-US" dirty="0" smtClean="0"/>
          </a:p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España?</a:t>
            </a:r>
          </a:p>
          <a:p>
            <a:pPr lvl="1"/>
            <a:r>
              <a:rPr lang="en-US" altLang="en-US" sz="2000" dirty="0" smtClean="0"/>
              <a:t>La capital de España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Madrid</a:t>
            </a:r>
          </a:p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Cuba?</a:t>
            </a:r>
          </a:p>
          <a:p>
            <a:pPr lvl="1"/>
            <a:r>
              <a:rPr lang="en-US" altLang="en-US" sz="2000" dirty="0" smtClean="0"/>
              <a:t>La capital de Cuba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La Habana</a:t>
            </a:r>
          </a:p>
          <a:p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capital de Panamá?</a:t>
            </a:r>
          </a:p>
          <a:p>
            <a:pPr lvl="1"/>
            <a:r>
              <a:rPr lang="en-US" altLang="en-US" sz="2000" dirty="0" smtClean="0"/>
              <a:t>La capital de Panamá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Panamá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-171400"/>
            <a:ext cx="8915400" cy="6858000"/>
            <a:chOff x="0" y="0"/>
            <a:chExt cx="3091" cy="1728"/>
          </a:xfrm>
        </p:grpSpPr>
        <p:grpSp>
          <p:nvGrpSpPr>
            <p:cNvPr id="43011" name="Group 3"/>
            <p:cNvGrpSpPr>
              <a:grpSpLocks/>
            </p:cNvGrpSpPr>
            <p:nvPr/>
          </p:nvGrpSpPr>
          <p:grpSpPr bwMode="auto">
            <a:xfrm>
              <a:off x="0" y="0"/>
              <a:ext cx="1555" cy="1728"/>
              <a:chOff x="0" y="0"/>
              <a:chExt cx="1555" cy="1728"/>
            </a:xfrm>
          </p:grpSpPr>
          <p:pic>
            <p:nvPicPr>
              <p:cNvPr id="43012" name="Picture 4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13" name="Picture 5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42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014" name="Group 6"/>
            <p:cNvGrpSpPr>
              <a:grpSpLocks/>
            </p:cNvGrpSpPr>
            <p:nvPr/>
          </p:nvGrpSpPr>
          <p:grpSpPr bwMode="auto">
            <a:xfrm>
              <a:off x="1536" y="0"/>
              <a:ext cx="1555" cy="1728"/>
              <a:chOff x="0" y="0"/>
              <a:chExt cx="1555" cy="1728"/>
            </a:xfrm>
          </p:grpSpPr>
          <p:pic>
            <p:nvPicPr>
              <p:cNvPr id="43015" name="Picture 7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16" name="Picture 8" descr="C:\Web Site\Backgrounds\flag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42"/>
                <a:ext cx="1555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365375" y="2681288"/>
            <a:ext cx="441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anose="020A0402060406010301" pitchFamily="18" charset="0"/>
              </a:rPr>
              <a:t>El  FIN</a:t>
            </a:r>
          </a:p>
        </p:txBody>
      </p:sp>
    </p:spTree>
    <p:extLst>
      <p:ext uri="{BB962C8B-B14F-4D97-AF65-F5344CB8AC3E}">
        <p14:creationId xmlns:p14="http://schemas.microsoft.com/office/powerpoint/2010/main" val="81962320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4450"/>
            <a:ext cx="4119562" cy="7207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/>
              <a:t>Important Vocab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3168650" cy="5805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altLang="en-US" sz="2800" dirty="0"/>
              <a:t>Continente (s)			   </a:t>
            </a:r>
          </a:p>
          <a:p>
            <a:pPr eaLnBrk="1" hangingPunct="1">
              <a:lnSpc>
                <a:spcPct val="80000"/>
              </a:lnSpc>
            </a:pPr>
            <a:endParaRPr lang="es-CO" altLang="en-US" sz="2800" dirty="0"/>
          </a:p>
          <a:p>
            <a:pPr eaLnBrk="1" hangingPunct="1">
              <a:lnSpc>
                <a:spcPct val="80000"/>
              </a:lnSpc>
            </a:pPr>
            <a:r>
              <a:rPr lang="es-CO" altLang="en-US" sz="2800" dirty="0"/>
              <a:t>País (es)				   </a:t>
            </a:r>
          </a:p>
          <a:p>
            <a:pPr eaLnBrk="1" hangingPunct="1">
              <a:lnSpc>
                <a:spcPct val="80000"/>
              </a:lnSpc>
            </a:pPr>
            <a:endParaRPr lang="es-CO" altLang="en-US" sz="2800" dirty="0"/>
          </a:p>
          <a:p>
            <a:pPr eaLnBrk="1" hangingPunct="1">
              <a:lnSpc>
                <a:spcPct val="80000"/>
              </a:lnSpc>
            </a:pPr>
            <a:r>
              <a:rPr lang="es-CO" altLang="en-US" sz="2800" dirty="0"/>
              <a:t>Ciudad (es)			    </a:t>
            </a:r>
          </a:p>
          <a:p>
            <a:pPr eaLnBrk="1" hangingPunct="1">
              <a:lnSpc>
                <a:spcPct val="80000"/>
              </a:lnSpc>
            </a:pPr>
            <a:r>
              <a:rPr lang="es-CO" altLang="en-US" sz="2800" dirty="0"/>
              <a:t>Capital (es)</a:t>
            </a:r>
          </a:p>
          <a:p>
            <a:pPr eaLnBrk="1" hangingPunct="1">
              <a:lnSpc>
                <a:spcPct val="80000"/>
              </a:lnSpc>
            </a:pPr>
            <a:endParaRPr lang="es-CO" altLang="en-US" sz="2800" dirty="0"/>
          </a:p>
          <a:p>
            <a:pPr eaLnBrk="1" hangingPunct="1">
              <a:lnSpc>
                <a:spcPct val="80000"/>
              </a:lnSpc>
            </a:pPr>
            <a:r>
              <a:rPr lang="es-CO" altLang="en-US" sz="2800" dirty="0"/>
              <a:t>Está en</a:t>
            </a:r>
          </a:p>
          <a:p>
            <a:pPr eaLnBrk="1" hangingPunct="1">
              <a:lnSpc>
                <a:spcPct val="80000"/>
              </a:lnSpc>
            </a:pPr>
            <a:endParaRPr lang="es-CO" altLang="en-US" sz="2800" dirty="0"/>
          </a:p>
          <a:p>
            <a:pPr eaLnBrk="1" hangingPunct="1">
              <a:lnSpc>
                <a:spcPct val="80000"/>
              </a:lnSpc>
            </a:pPr>
            <a:r>
              <a:rPr lang="es-CO" altLang="en-US" sz="2800" dirty="0"/>
              <a:t>Cuál es?		   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067175" y="1125538"/>
            <a:ext cx="19446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635375" y="2205038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708400" y="328453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851275" y="4292600"/>
            <a:ext cx="244951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508625" y="765175"/>
            <a:ext cx="33797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O" altLang="en-US" sz="2800">
                <a:latin typeface="Arial" panose="020B0604020202020204" pitchFamily="34" charset="0"/>
              </a:rPr>
              <a:t>	    Continent (s)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O" altLang="en-US" sz="28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O" altLang="en-US" sz="2800">
                <a:latin typeface="Arial" panose="020B0604020202020204" pitchFamily="34" charset="0"/>
              </a:rPr>
              <a:t>        Country (ies)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endParaRPr lang="es-CO" altLang="en-US" sz="28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O" altLang="en-US" sz="2800">
                <a:latin typeface="Arial" panose="020B0604020202020204" pitchFamily="34" charset="0"/>
              </a:rPr>
              <a:t>	    City (ies)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O" altLang="en-US" sz="28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O" altLang="en-US" sz="2800">
                <a:latin typeface="Arial" panose="020B0604020202020204" pitchFamily="34" charset="0"/>
              </a:rPr>
              <a:t>		Capital (s)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O" altLang="en-US" sz="28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O" altLang="en-US" sz="2800">
                <a:latin typeface="Arial" panose="020B0604020202020204" pitchFamily="34" charset="0"/>
              </a:rPr>
              <a:t>		is in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O" altLang="en-US" sz="28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O" altLang="en-US" sz="2800">
                <a:latin typeface="Arial" panose="020B0604020202020204" pitchFamily="34" charset="0"/>
              </a:rPr>
              <a:t>		Which is?</a:t>
            </a:r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3419475" y="5157788"/>
            <a:ext cx="28082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3132138" y="6021388"/>
            <a:ext cx="28082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6921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dirty="0"/>
              <a:t>Se </a:t>
            </a:r>
            <a:r>
              <a:rPr lang="en-US" altLang="en-US" sz="4000" dirty="0" err="1"/>
              <a:t>habla</a:t>
            </a:r>
            <a:r>
              <a:rPr lang="en-US" altLang="en-US" sz="4000" dirty="0"/>
              <a:t> español </a:t>
            </a:r>
            <a:r>
              <a:rPr lang="en-US" altLang="en-US" sz="4000" dirty="0" err="1"/>
              <a:t>en</a:t>
            </a:r>
            <a:r>
              <a:rPr lang="en-US" altLang="en-US" sz="4000" dirty="0"/>
              <a:t>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01725" y="1628775"/>
            <a:ext cx="3038475" cy="38877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Venezuela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Colombia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Ecuador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 err="1"/>
              <a:t>Perú</a:t>
            </a:r>
            <a:endParaRPr lang="en-US" altLang="en-US" sz="25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Bolivia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Chile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Argentina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Uruguay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Paraguay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98488" y="1052513"/>
            <a:ext cx="338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/>
              <a:t>Sudamérica</a:t>
            </a:r>
            <a:endParaRPr lang="en-US" altLang="en-US" sz="2800" b="1" u="sng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57263" y="908050"/>
            <a:ext cx="2535237" cy="4752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36963" y="1627188"/>
            <a:ext cx="30384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México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Guatemala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El Salvador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Costa Rica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Panamá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Nicaragua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0"/>
            </a:pPr>
            <a:r>
              <a:rPr lang="en-US" altLang="en-US" sz="2500" dirty="0">
                <a:latin typeface="Arial" panose="020B0604020202020204" pitchFamily="34" charset="0"/>
              </a:rPr>
              <a:t>Honduras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635375" y="908050"/>
            <a:ext cx="2593975" cy="47529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76600" y="981075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/>
              <a:t>América Central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370638" y="908050"/>
            <a:ext cx="2593975" cy="23764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11863" y="981075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/>
              <a:t>Las Antillas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372225" y="1557338"/>
            <a:ext cx="30384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 startAt="17"/>
            </a:pPr>
            <a:r>
              <a:rPr lang="es-CO" altLang="en-US" sz="2500" dirty="0">
                <a:latin typeface="Arial" panose="020B0604020202020204" pitchFamily="34" charset="0"/>
              </a:rPr>
              <a:t>Cuba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7"/>
            </a:pPr>
            <a:r>
              <a:rPr lang="es-CO" altLang="en-US" sz="2500" dirty="0">
                <a:latin typeface="Arial" panose="020B0604020202020204" pitchFamily="34" charset="0"/>
              </a:rPr>
              <a:t>República Dominicana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AutoNum type="arabicPeriod" startAt="17"/>
            </a:pPr>
            <a:r>
              <a:rPr lang="es-CO" altLang="en-US" sz="2500" dirty="0">
                <a:latin typeface="Arial" panose="020B0604020202020204" pitchFamily="34" charset="0"/>
              </a:rPr>
              <a:t>Puerto Rico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372225" y="3357563"/>
            <a:ext cx="2593975" cy="1079549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11863" y="3298825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 dirty="0"/>
              <a:t>Europa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351587" y="3904456"/>
            <a:ext cx="2705101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 startAt="20"/>
            </a:pPr>
            <a:r>
              <a:rPr lang="en-US" altLang="en-US" sz="2500" dirty="0">
                <a:latin typeface="Arial" panose="020B0604020202020204" pitchFamily="34" charset="0"/>
              </a:rPr>
              <a:t>España</a:t>
            </a:r>
          </a:p>
          <a:p>
            <a:pPr marL="0" indent="0" algn="l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en-US" sz="2500" dirty="0">
              <a:latin typeface="Arial" panose="020B0604020202020204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 startAt="21"/>
            </a:pPr>
            <a:r>
              <a:rPr lang="en-US" altLang="en-US" sz="2500" dirty="0">
                <a:latin typeface="Arial" panose="020B0604020202020204" pitchFamily="34" charset="0"/>
              </a:rPr>
              <a:t>Guinea </a:t>
            </a:r>
            <a:r>
              <a:rPr lang="en-US" altLang="en-US" sz="2500" dirty="0" err="1">
                <a:latin typeface="Arial" panose="020B0604020202020204" pitchFamily="34" charset="0"/>
              </a:rPr>
              <a:t>Ecuatorial</a:t>
            </a:r>
            <a:endParaRPr lang="en-US" altLang="en-US" sz="2500" dirty="0">
              <a:latin typeface="Arial" panose="020B0604020202020204" pitchFamily="34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706813" y="5945188"/>
            <a:ext cx="3960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Tempus Sans ITC" panose="04020404030D07020202" pitchFamily="82" charset="0"/>
              </a:rPr>
              <a:t>21 </a:t>
            </a:r>
            <a:r>
              <a:rPr lang="en-US" altLang="en-US" sz="3200" dirty="0" err="1">
                <a:latin typeface="Tempus Sans ITC" panose="04020404030D07020202" pitchFamily="82" charset="0"/>
              </a:rPr>
              <a:t>países</a:t>
            </a:r>
            <a:r>
              <a:rPr lang="en-US" altLang="en-US" sz="3200" dirty="0">
                <a:latin typeface="Tempus Sans ITC" panose="04020404030D07020202" pitchFamily="82" charset="0"/>
              </a:rPr>
              <a:t>!!!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370638" y="4517976"/>
            <a:ext cx="2593975" cy="1079549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986464" y="4424362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 dirty="0" err="1"/>
              <a:t>África</a:t>
            </a:r>
            <a:endParaRPr lang="en-US" altLang="en-US" sz="2600" b="1" u="sng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6632"/>
            <a:ext cx="8191500" cy="7129028"/>
          </a:xfrm>
        </p:spPr>
      </p:pic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>
          <a:xfrm>
            <a:off x="-10603" y="-14103"/>
            <a:ext cx="1846299" cy="6492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dirty="0"/>
              <a:t>El </a:t>
            </a:r>
            <a:r>
              <a:rPr lang="en-US" altLang="en-US" sz="4000" dirty="0" err="1"/>
              <a:t>Mapa</a:t>
            </a:r>
            <a:endParaRPr lang="en-US" altLang="en-US" sz="4000" dirty="0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015345" y="9576"/>
            <a:ext cx="22320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 err="1"/>
              <a:t>Norteamérica</a:t>
            </a:r>
            <a:endParaRPr lang="en-US" altLang="en-US" dirty="0"/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55563" y="2930486"/>
            <a:ext cx="1367706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 err="1"/>
              <a:t>América</a:t>
            </a:r>
            <a:r>
              <a:rPr lang="en-US" altLang="en-US" dirty="0"/>
              <a:t> Central</a:t>
            </a:r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2191098" y="6093296"/>
            <a:ext cx="179863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 err="1" smtClean="0"/>
              <a:t>Sudamérica</a:t>
            </a:r>
            <a:endParaRPr lang="en-US" altLang="en-US" dirty="0"/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7992155" y="74943"/>
            <a:ext cx="10795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Europa</a:t>
            </a: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4940150" y="725916"/>
            <a:ext cx="17287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Las </a:t>
            </a:r>
            <a:r>
              <a:rPr lang="en-US" altLang="en-US" dirty="0" err="1"/>
              <a:t>Antillas</a:t>
            </a:r>
            <a:endParaRPr lang="en-US" altLang="en-US" dirty="0"/>
          </a:p>
        </p:txBody>
      </p:sp>
      <p:sp>
        <p:nvSpPr>
          <p:cNvPr id="2057" name="Freeform 21"/>
          <p:cNvSpPr>
            <a:spLocks/>
          </p:cNvSpPr>
          <p:nvPr/>
        </p:nvSpPr>
        <p:spPr bwMode="auto">
          <a:xfrm>
            <a:off x="3057302" y="1556953"/>
            <a:ext cx="1436116" cy="585788"/>
          </a:xfrm>
          <a:custGeom>
            <a:avLst/>
            <a:gdLst>
              <a:gd name="T0" fmla="*/ 454025 w 791"/>
              <a:gd name="T1" fmla="*/ 44450 h 292"/>
              <a:gd name="T2" fmla="*/ 139700 w 791"/>
              <a:gd name="T3" fmla="*/ 58737 h 292"/>
              <a:gd name="T4" fmla="*/ 49212 w 791"/>
              <a:gd name="T5" fmla="*/ 88900 h 292"/>
              <a:gd name="T6" fmla="*/ 168275 w 791"/>
              <a:gd name="T7" fmla="*/ 269875 h 292"/>
              <a:gd name="T8" fmla="*/ 258762 w 791"/>
              <a:gd name="T9" fmla="*/ 328612 h 292"/>
              <a:gd name="T10" fmla="*/ 409575 w 791"/>
              <a:gd name="T11" fmla="*/ 358775 h 292"/>
              <a:gd name="T12" fmla="*/ 588962 w 791"/>
              <a:gd name="T13" fmla="*/ 419100 h 292"/>
              <a:gd name="T14" fmla="*/ 828675 w 791"/>
              <a:gd name="T15" fmla="*/ 433388 h 292"/>
              <a:gd name="T16" fmla="*/ 1217612 w 791"/>
              <a:gd name="T17" fmla="*/ 419100 h 292"/>
              <a:gd name="T18" fmla="*/ 1203325 w 791"/>
              <a:gd name="T19" fmla="*/ 298450 h 292"/>
              <a:gd name="T20" fmla="*/ 1068387 w 791"/>
              <a:gd name="T21" fmla="*/ 239712 h 292"/>
              <a:gd name="T22" fmla="*/ 828675 w 791"/>
              <a:gd name="T23" fmla="*/ 163512 h 292"/>
              <a:gd name="T24" fmla="*/ 723900 w 791"/>
              <a:gd name="T25" fmla="*/ 134937 h 292"/>
              <a:gd name="T26" fmla="*/ 542925 w 791"/>
              <a:gd name="T27" fmla="*/ 44450 h 292"/>
              <a:gd name="T28" fmla="*/ 454025 w 791"/>
              <a:gd name="T29" fmla="*/ 44450 h 2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91"/>
              <a:gd name="T46" fmla="*/ 0 h 292"/>
              <a:gd name="T47" fmla="*/ 791 w 791"/>
              <a:gd name="T48" fmla="*/ 292 h 2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91" h="292">
                <a:moveTo>
                  <a:pt x="286" y="28"/>
                </a:moveTo>
                <a:cubicBezTo>
                  <a:pt x="220" y="31"/>
                  <a:pt x="154" y="30"/>
                  <a:pt x="88" y="37"/>
                </a:cubicBezTo>
                <a:cubicBezTo>
                  <a:pt x="68" y="39"/>
                  <a:pt x="31" y="56"/>
                  <a:pt x="31" y="56"/>
                </a:cubicBezTo>
                <a:cubicBezTo>
                  <a:pt x="0" y="145"/>
                  <a:pt x="53" y="140"/>
                  <a:pt x="106" y="170"/>
                </a:cubicBezTo>
                <a:cubicBezTo>
                  <a:pt x="126" y="181"/>
                  <a:pt x="141" y="203"/>
                  <a:pt x="163" y="207"/>
                </a:cubicBezTo>
                <a:cubicBezTo>
                  <a:pt x="182" y="210"/>
                  <a:pt x="235" y="219"/>
                  <a:pt x="258" y="226"/>
                </a:cubicBezTo>
                <a:cubicBezTo>
                  <a:pt x="304" y="241"/>
                  <a:pt x="319" y="257"/>
                  <a:pt x="371" y="264"/>
                </a:cubicBezTo>
                <a:cubicBezTo>
                  <a:pt x="421" y="270"/>
                  <a:pt x="472" y="270"/>
                  <a:pt x="522" y="273"/>
                </a:cubicBezTo>
                <a:cubicBezTo>
                  <a:pt x="604" y="270"/>
                  <a:pt x="690" y="292"/>
                  <a:pt x="767" y="264"/>
                </a:cubicBezTo>
                <a:cubicBezTo>
                  <a:pt x="791" y="255"/>
                  <a:pt x="767" y="212"/>
                  <a:pt x="758" y="188"/>
                </a:cubicBezTo>
                <a:cubicBezTo>
                  <a:pt x="747" y="159"/>
                  <a:pt x="673" y="151"/>
                  <a:pt x="673" y="151"/>
                </a:cubicBezTo>
                <a:cubicBezTo>
                  <a:pt x="590" y="96"/>
                  <a:pt x="639" y="115"/>
                  <a:pt x="522" y="103"/>
                </a:cubicBezTo>
                <a:cubicBezTo>
                  <a:pt x="514" y="101"/>
                  <a:pt x="467" y="91"/>
                  <a:pt x="456" y="85"/>
                </a:cubicBezTo>
                <a:cubicBezTo>
                  <a:pt x="409" y="59"/>
                  <a:pt x="393" y="39"/>
                  <a:pt x="342" y="28"/>
                </a:cubicBezTo>
                <a:cubicBezTo>
                  <a:pt x="283" y="15"/>
                  <a:pt x="286" y="0"/>
                  <a:pt x="286" y="28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740352" y="2142741"/>
            <a:ext cx="10795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 err="1" smtClean="0"/>
              <a:t>África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8831" y="448917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Los </a:t>
            </a:r>
            <a:r>
              <a:rPr lang="en-US" sz="1500" b="1" dirty="0" err="1" smtClean="0"/>
              <a:t>Estados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Unidos</a:t>
            </a:r>
            <a:r>
              <a:rPr lang="en-US" sz="1500" b="1" dirty="0" smtClean="0"/>
              <a:t>, E.E.U.U.</a:t>
            </a:r>
            <a:endParaRPr lang="en-US" sz="1500" b="1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237333" y="1524000"/>
            <a:ext cx="3316288" cy="2149476"/>
            <a:chOff x="-24" y="1344"/>
            <a:chExt cx="2089" cy="1354"/>
          </a:xfrm>
        </p:grpSpPr>
        <p:grpSp>
          <p:nvGrpSpPr>
            <p:cNvPr id="3104" name="Group 32"/>
            <p:cNvGrpSpPr>
              <a:grpSpLocks/>
            </p:cNvGrpSpPr>
            <p:nvPr/>
          </p:nvGrpSpPr>
          <p:grpSpPr bwMode="auto">
            <a:xfrm>
              <a:off x="336" y="1344"/>
              <a:ext cx="1729" cy="1104"/>
              <a:chOff x="336" y="1488"/>
              <a:chExt cx="1729" cy="1104"/>
            </a:xfrm>
          </p:grpSpPr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1296" y="2131"/>
              <a:ext cx="769" cy="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81" name="Clip" r:id="rId4" imgW="2287440" imgH="1371600" progId="MS_ClipArt_Gallery.2">
                      <p:embed/>
                    </p:oleObj>
                  </mc:Choice>
                  <mc:Fallback>
                    <p:oleObj name="Clip" r:id="rId4" imgW="2287440" imgH="13716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2131"/>
                            <a:ext cx="769" cy="4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8" name="Object 6"/>
              <p:cNvGraphicFramePr>
                <a:graphicFrameLocks noChangeAspect="1"/>
              </p:cNvGraphicFramePr>
              <p:nvPr/>
            </p:nvGraphicFramePr>
            <p:xfrm>
              <a:off x="336" y="1488"/>
              <a:ext cx="1200" cy="8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82" name="Clip" r:id="rId6" imgW="2286720" imgH="1626480" progId="MS_ClipArt_Gallery.2">
                      <p:embed/>
                    </p:oleObj>
                  </mc:Choice>
                  <mc:Fallback>
                    <p:oleObj name="Clip" r:id="rId6" imgW="2286720" imgH="162648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" y="1488"/>
                            <a:ext cx="1200" cy="8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28" name="Text Box 56"/>
            <p:cNvSpPr txBox="1">
              <a:spLocks noChangeArrowheads="1"/>
            </p:cNvSpPr>
            <p:nvPr/>
          </p:nvSpPr>
          <p:spPr bwMode="auto">
            <a:xfrm>
              <a:off x="-24" y="2218"/>
              <a:ext cx="15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200" b="1" dirty="0">
                  <a:solidFill>
                    <a:srgbClr val="990000"/>
                  </a:solidFill>
                </a:rPr>
                <a:t>México y la</a:t>
              </a:r>
            </a:p>
            <a:p>
              <a:pPr eaLnBrk="0" hangingPunct="0"/>
              <a:r>
                <a:rPr lang="en-US" altLang="en-US" sz="2200" b="1" dirty="0" err="1">
                  <a:solidFill>
                    <a:srgbClr val="990000"/>
                  </a:solidFill>
                </a:rPr>
                <a:t>América</a:t>
              </a:r>
              <a:r>
                <a:rPr lang="en-US" altLang="en-US" sz="2200" b="1" dirty="0">
                  <a:solidFill>
                    <a:srgbClr val="990000"/>
                  </a:solidFill>
                </a:rPr>
                <a:t> Central</a:t>
              </a:r>
            </a:p>
          </p:txBody>
        </p:sp>
      </p:grpSp>
      <p:grpSp>
        <p:nvGrpSpPr>
          <p:cNvPr id="3132" name="Group 60"/>
          <p:cNvGrpSpPr>
            <a:grpSpLocks/>
          </p:cNvGrpSpPr>
          <p:nvPr/>
        </p:nvGrpSpPr>
        <p:grpSpPr bwMode="auto">
          <a:xfrm>
            <a:off x="3025290" y="3238301"/>
            <a:ext cx="4310555" cy="3538538"/>
            <a:chOff x="2045" y="2372"/>
            <a:chExt cx="1730" cy="1632"/>
          </a:xfrm>
        </p:grpSpPr>
        <p:graphicFrame>
          <p:nvGraphicFramePr>
            <p:cNvPr id="307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40084"/>
                </p:ext>
              </p:extLst>
            </p:nvPr>
          </p:nvGraphicFramePr>
          <p:xfrm>
            <a:off x="2045" y="2372"/>
            <a:ext cx="1127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83" name="Clip" r:id="rId8" imgW="1577520" imgH="2286720" progId="MS_ClipArt_Gallery.2">
                    <p:embed/>
                  </p:oleObj>
                </mc:Choice>
                <mc:Fallback>
                  <p:oleObj name="Clip" r:id="rId8" imgW="1577520" imgH="2286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372"/>
                          <a:ext cx="1127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0" name="Text Box 58"/>
            <p:cNvSpPr txBox="1">
              <a:spLocks noChangeArrowheads="1"/>
            </p:cNvSpPr>
            <p:nvPr/>
          </p:nvSpPr>
          <p:spPr bwMode="auto">
            <a:xfrm>
              <a:off x="2498" y="3407"/>
              <a:ext cx="127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00" b="1" dirty="0">
                  <a:solidFill>
                    <a:srgbClr val="990000"/>
                  </a:solidFill>
                </a:rPr>
                <a:t>L</a:t>
              </a:r>
              <a:r>
                <a:rPr lang="en-US" altLang="en-US" sz="2200" b="1" dirty="0" smtClean="0">
                  <a:solidFill>
                    <a:srgbClr val="990000"/>
                  </a:solidFill>
                </a:rPr>
                <a:t>a </a:t>
              </a:r>
              <a:r>
                <a:rPr lang="en-US" altLang="en-US" sz="2200" b="1" dirty="0" err="1" smtClean="0">
                  <a:solidFill>
                    <a:srgbClr val="990000"/>
                  </a:solidFill>
                </a:rPr>
                <a:t>Sudamérica</a:t>
              </a:r>
              <a:endParaRPr lang="en-US" altLang="en-US" sz="2200" b="1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>
            <a:off x="7086600" y="457200"/>
            <a:ext cx="2057400" cy="1528763"/>
            <a:chOff x="4464" y="384"/>
            <a:chExt cx="1296" cy="963"/>
          </a:xfrm>
        </p:grpSpPr>
        <p:grpSp>
          <p:nvGrpSpPr>
            <p:cNvPr id="3124" name="Group 52"/>
            <p:cNvGrpSpPr>
              <a:grpSpLocks/>
            </p:cNvGrpSpPr>
            <p:nvPr/>
          </p:nvGrpSpPr>
          <p:grpSpPr bwMode="auto">
            <a:xfrm>
              <a:off x="4464" y="384"/>
              <a:ext cx="1004" cy="763"/>
              <a:chOff x="4128" y="384"/>
              <a:chExt cx="1340" cy="1018"/>
            </a:xfrm>
          </p:grpSpPr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4128" y="384"/>
                <a:ext cx="1214" cy="1018"/>
              </a:xfrm>
              <a:custGeom>
                <a:avLst/>
                <a:gdLst>
                  <a:gd name="T0" fmla="*/ 1078 w 2428"/>
                  <a:gd name="T1" fmla="*/ 100 h 2036"/>
                  <a:gd name="T2" fmla="*/ 931 w 2428"/>
                  <a:gd name="T3" fmla="*/ 114 h 2036"/>
                  <a:gd name="T4" fmla="*/ 705 w 2428"/>
                  <a:gd name="T5" fmla="*/ 60 h 2036"/>
                  <a:gd name="T6" fmla="*/ 468 w 2428"/>
                  <a:gd name="T7" fmla="*/ 50 h 2036"/>
                  <a:gd name="T8" fmla="*/ 270 w 2428"/>
                  <a:gd name="T9" fmla="*/ 0 h 2036"/>
                  <a:gd name="T10" fmla="*/ 215 w 2428"/>
                  <a:gd name="T11" fmla="*/ 91 h 2036"/>
                  <a:gd name="T12" fmla="*/ 58 w 2428"/>
                  <a:gd name="T13" fmla="*/ 132 h 2036"/>
                  <a:gd name="T14" fmla="*/ 27 w 2428"/>
                  <a:gd name="T15" fmla="*/ 197 h 2036"/>
                  <a:gd name="T16" fmla="*/ 70 w 2428"/>
                  <a:gd name="T17" fmla="*/ 247 h 2036"/>
                  <a:gd name="T18" fmla="*/ 60 w 2428"/>
                  <a:gd name="T19" fmla="*/ 265 h 2036"/>
                  <a:gd name="T20" fmla="*/ 78 w 2428"/>
                  <a:gd name="T21" fmla="*/ 317 h 2036"/>
                  <a:gd name="T22" fmla="*/ 100 w 2428"/>
                  <a:gd name="T23" fmla="*/ 392 h 2036"/>
                  <a:gd name="T24" fmla="*/ 192 w 2428"/>
                  <a:gd name="T25" fmla="*/ 413 h 2036"/>
                  <a:gd name="T26" fmla="*/ 223 w 2428"/>
                  <a:gd name="T27" fmla="*/ 481 h 2036"/>
                  <a:gd name="T28" fmla="*/ 306 w 2428"/>
                  <a:gd name="T29" fmla="*/ 483 h 2036"/>
                  <a:gd name="T30" fmla="*/ 418 w 2428"/>
                  <a:gd name="T31" fmla="*/ 460 h 2036"/>
                  <a:gd name="T32" fmla="*/ 503 w 2428"/>
                  <a:gd name="T33" fmla="*/ 546 h 2036"/>
                  <a:gd name="T34" fmla="*/ 528 w 2428"/>
                  <a:gd name="T35" fmla="*/ 661 h 2036"/>
                  <a:gd name="T36" fmla="*/ 431 w 2428"/>
                  <a:gd name="T37" fmla="*/ 740 h 2036"/>
                  <a:gd name="T38" fmla="*/ 392 w 2428"/>
                  <a:gd name="T39" fmla="*/ 919 h 2036"/>
                  <a:gd name="T40" fmla="*/ 385 w 2428"/>
                  <a:gd name="T41" fmla="*/ 1039 h 2036"/>
                  <a:gd name="T42" fmla="*/ 292 w 2428"/>
                  <a:gd name="T43" fmla="*/ 1071 h 2036"/>
                  <a:gd name="T44" fmla="*/ 385 w 2428"/>
                  <a:gd name="T45" fmla="*/ 1254 h 2036"/>
                  <a:gd name="T46" fmla="*/ 300 w 2428"/>
                  <a:gd name="T47" fmla="*/ 1379 h 2036"/>
                  <a:gd name="T48" fmla="*/ 309 w 2428"/>
                  <a:gd name="T49" fmla="*/ 1506 h 2036"/>
                  <a:gd name="T50" fmla="*/ 269 w 2428"/>
                  <a:gd name="T51" fmla="*/ 1710 h 2036"/>
                  <a:gd name="T52" fmla="*/ 396 w 2428"/>
                  <a:gd name="T53" fmla="*/ 1716 h 2036"/>
                  <a:gd name="T54" fmla="*/ 484 w 2428"/>
                  <a:gd name="T55" fmla="*/ 1814 h 2036"/>
                  <a:gd name="T56" fmla="*/ 528 w 2428"/>
                  <a:gd name="T57" fmla="*/ 1947 h 2036"/>
                  <a:gd name="T58" fmla="*/ 677 w 2428"/>
                  <a:gd name="T59" fmla="*/ 2033 h 2036"/>
                  <a:gd name="T60" fmla="*/ 906 w 2428"/>
                  <a:gd name="T61" fmla="*/ 1887 h 2036"/>
                  <a:gd name="T62" fmla="*/ 1072 w 2428"/>
                  <a:gd name="T63" fmla="*/ 1870 h 2036"/>
                  <a:gd name="T64" fmla="*/ 1307 w 2428"/>
                  <a:gd name="T65" fmla="*/ 1844 h 2036"/>
                  <a:gd name="T66" fmla="*/ 1416 w 2428"/>
                  <a:gd name="T67" fmla="*/ 1814 h 2036"/>
                  <a:gd name="T68" fmla="*/ 1559 w 2428"/>
                  <a:gd name="T69" fmla="*/ 1665 h 2036"/>
                  <a:gd name="T70" fmla="*/ 1685 w 2428"/>
                  <a:gd name="T71" fmla="*/ 1610 h 2036"/>
                  <a:gd name="T72" fmla="*/ 1737 w 2428"/>
                  <a:gd name="T73" fmla="*/ 1435 h 2036"/>
                  <a:gd name="T74" fmla="*/ 1865 w 2428"/>
                  <a:gd name="T75" fmla="*/ 1353 h 2036"/>
                  <a:gd name="T76" fmla="*/ 1777 w 2428"/>
                  <a:gd name="T77" fmla="*/ 1230 h 2036"/>
                  <a:gd name="T78" fmla="*/ 1868 w 2428"/>
                  <a:gd name="T79" fmla="*/ 908 h 2036"/>
                  <a:gd name="T80" fmla="*/ 1972 w 2428"/>
                  <a:gd name="T81" fmla="*/ 807 h 2036"/>
                  <a:gd name="T82" fmla="*/ 1977 w 2428"/>
                  <a:gd name="T83" fmla="*/ 715 h 2036"/>
                  <a:gd name="T84" fmla="*/ 2171 w 2428"/>
                  <a:gd name="T85" fmla="*/ 627 h 2036"/>
                  <a:gd name="T86" fmla="*/ 2336 w 2428"/>
                  <a:gd name="T87" fmla="*/ 518 h 2036"/>
                  <a:gd name="T88" fmla="*/ 2415 w 2428"/>
                  <a:gd name="T89" fmla="*/ 393 h 2036"/>
                  <a:gd name="T90" fmla="*/ 2377 w 2428"/>
                  <a:gd name="T91" fmla="*/ 320 h 2036"/>
                  <a:gd name="T92" fmla="*/ 2240 w 2428"/>
                  <a:gd name="T93" fmla="*/ 347 h 2036"/>
                  <a:gd name="T94" fmla="*/ 2048 w 2428"/>
                  <a:gd name="T95" fmla="*/ 347 h 2036"/>
                  <a:gd name="T96" fmla="*/ 1900 w 2428"/>
                  <a:gd name="T97" fmla="*/ 248 h 2036"/>
                  <a:gd name="T98" fmla="*/ 1732 w 2428"/>
                  <a:gd name="T99" fmla="*/ 248 h 2036"/>
                  <a:gd name="T100" fmla="*/ 1604 w 2428"/>
                  <a:gd name="T101" fmla="*/ 213 h 2036"/>
                  <a:gd name="T102" fmla="*/ 1496 w 2428"/>
                  <a:gd name="T103" fmla="*/ 189 h 2036"/>
                  <a:gd name="T104" fmla="*/ 1422 w 2428"/>
                  <a:gd name="T105" fmla="*/ 131 h 2036"/>
                  <a:gd name="T106" fmla="*/ 1270 w 2428"/>
                  <a:gd name="T107" fmla="*/ 108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28" h="2036">
                    <a:moveTo>
                      <a:pt x="1216" y="96"/>
                    </a:moveTo>
                    <a:lnTo>
                      <a:pt x="1184" y="138"/>
                    </a:lnTo>
                    <a:lnTo>
                      <a:pt x="1127" y="128"/>
                    </a:lnTo>
                    <a:lnTo>
                      <a:pt x="1091" y="123"/>
                    </a:lnTo>
                    <a:lnTo>
                      <a:pt x="1078" y="100"/>
                    </a:lnTo>
                    <a:lnTo>
                      <a:pt x="1048" y="102"/>
                    </a:lnTo>
                    <a:lnTo>
                      <a:pt x="1040" y="84"/>
                    </a:lnTo>
                    <a:lnTo>
                      <a:pt x="1002" y="104"/>
                    </a:lnTo>
                    <a:lnTo>
                      <a:pt x="953" y="114"/>
                    </a:lnTo>
                    <a:lnTo>
                      <a:pt x="931" y="114"/>
                    </a:lnTo>
                    <a:lnTo>
                      <a:pt x="871" y="87"/>
                    </a:lnTo>
                    <a:lnTo>
                      <a:pt x="801" y="82"/>
                    </a:lnTo>
                    <a:lnTo>
                      <a:pt x="768" y="69"/>
                    </a:lnTo>
                    <a:lnTo>
                      <a:pt x="736" y="77"/>
                    </a:lnTo>
                    <a:lnTo>
                      <a:pt x="705" y="60"/>
                    </a:lnTo>
                    <a:lnTo>
                      <a:pt x="671" y="46"/>
                    </a:lnTo>
                    <a:lnTo>
                      <a:pt x="620" y="49"/>
                    </a:lnTo>
                    <a:lnTo>
                      <a:pt x="547" y="50"/>
                    </a:lnTo>
                    <a:lnTo>
                      <a:pt x="498" y="44"/>
                    </a:lnTo>
                    <a:lnTo>
                      <a:pt x="468" y="50"/>
                    </a:lnTo>
                    <a:lnTo>
                      <a:pt x="438" y="30"/>
                    </a:lnTo>
                    <a:lnTo>
                      <a:pt x="415" y="44"/>
                    </a:lnTo>
                    <a:lnTo>
                      <a:pt x="306" y="7"/>
                    </a:lnTo>
                    <a:lnTo>
                      <a:pt x="283" y="18"/>
                    </a:lnTo>
                    <a:lnTo>
                      <a:pt x="270" y="0"/>
                    </a:lnTo>
                    <a:lnTo>
                      <a:pt x="224" y="33"/>
                    </a:lnTo>
                    <a:lnTo>
                      <a:pt x="189" y="38"/>
                    </a:lnTo>
                    <a:lnTo>
                      <a:pt x="187" y="66"/>
                    </a:lnTo>
                    <a:lnTo>
                      <a:pt x="225" y="70"/>
                    </a:lnTo>
                    <a:lnTo>
                      <a:pt x="215" y="91"/>
                    </a:lnTo>
                    <a:lnTo>
                      <a:pt x="199" y="96"/>
                    </a:lnTo>
                    <a:lnTo>
                      <a:pt x="155" y="99"/>
                    </a:lnTo>
                    <a:lnTo>
                      <a:pt x="111" y="104"/>
                    </a:lnTo>
                    <a:lnTo>
                      <a:pt x="85" y="101"/>
                    </a:lnTo>
                    <a:lnTo>
                      <a:pt x="58" y="132"/>
                    </a:lnTo>
                    <a:lnTo>
                      <a:pt x="34" y="127"/>
                    </a:lnTo>
                    <a:lnTo>
                      <a:pt x="27" y="145"/>
                    </a:lnTo>
                    <a:lnTo>
                      <a:pt x="12" y="141"/>
                    </a:lnTo>
                    <a:lnTo>
                      <a:pt x="0" y="193"/>
                    </a:lnTo>
                    <a:lnTo>
                      <a:pt x="27" y="197"/>
                    </a:lnTo>
                    <a:lnTo>
                      <a:pt x="29" y="229"/>
                    </a:lnTo>
                    <a:lnTo>
                      <a:pt x="60" y="222"/>
                    </a:lnTo>
                    <a:lnTo>
                      <a:pt x="85" y="215"/>
                    </a:lnTo>
                    <a:lnTo>
                      <a:pt x="73" y="236"/>
                    </a:lnTo>
                    <a:lnTo>
                      <a:pt x="70" y="247"/>
                    </a:lnTo>
                    <a:lnTo>
                      <a:pt x="49" y="245"/>
                    </a:lnTo>
                    <a:lnTo>
                      <a:pt x="37" y="278"/>
                    </a:lnTo>
                    <a:lnTo>
                      <a:pt x="45" y="301"/>
                    </a:lnTo>
                    <a:lnTo>
                      <a:pt x="65" y="280"/>
                    </a:lnTo>
                    <a:lnTo>
                      <a:pt x="60" y="265"/>
                    </a:lnTo>
                    <a:lnTo>
                      <a:pt x="83" y="258"/>
                    </a:lnTo>
                    <a:lnTo>
                      <a:pt x="106" y="260"/>
                    </a:lnTo>
                    <a:lnTo>
                      <a:pt x="111" y="276"/>
                    </a:lnTo>
                    <a:lnTo>
                      <a:pt x="93" y="280"/>
                    </a:lnTo>
                    <a:lnTo>
                      <a:pt x="78" y="317"/>
                    </a:lnTo>
                    <a:lnTo>
                      <a:pt x="85" y="365"/>
                    </a:lnTo>
                    <a:lnTo>
                      <a:pt x="98" y="354"/>
                    </a:lnTo>
                    <a:lnTo>
                      <a:pt x="115" y="351"/>
                    </a:lnTo>
                    <a:lnTo>
                      <a:pt x="115" y="370"/>
                    </a:lnTo>
                    <a:lnTo>
                      <a:pt x="100" y="392"/>
                    </a:lnTo>
                    <a:lnTo>
                      <a:pt x="78" y="416"/>
                    </a:lnTo>
                    <a:lnTo>
                      <a:pt x="79" y="437"/>
                    </a:lnTo>
                    <a:lnTo>
                      <a:pt x="131" y="408"/>
                    </a:lnTo>
                    <a:lnTo>
                      <a:pt x="168" y="418"/>
                    </a:lnTo>
                    <a:lnTo>
                      <a:pt x="192" y="413"/>
                    </a:lnTo>
                    <a:lnTo>
                      <a:pt x="203" y="446"/>
                    </a:lnTo>
                    <a:lnTo>
                      <a:pt x="182" y="453"/>
                    </a:lnTo>
                    <a:lnTo>
                      <a:pt x="184" y="480"/>
                    </a:lnTo>
                    <a:lnTo>
                      <a:pt x="218" y="463"/>
                    </a:lnTo>
                    <a:lnTo>
                      <a:pt x="223" y="481"/>
                    </a:lnTo>
                    <a:lnTo>
                      <a:pt x="255" y="480"/>
                    </a:lnTo>
                    <a:lnTo>
                      <a:pt x="257" y="466"/>
                    </a:lnTo>
                    <a:lnTo>
                      <a:pt x="272" y="473"/>
                    </a:lnTo>
                    <a:lnTo>
                      <a:pt x="286" y="500"/>
                    </a:lnTo>
                    <a:lnTo>
                      <a:pt x="306" y="483"/>
                    </a:lnTo>
                    <a:lnTo>
                      <a:pt x="331" y="494"/>
                    </a:lnTo>
                    <a:lnTo>
                      <a:pt x="349" y="489"/>
                    </a:lnTo>
                    <a:lnTo>
                      <a:pt x="369" y="486"/>
                    </a:lnTo>
                    <a:lnTo>
                      <a:pt x="387" y="459"/>
                    </a:lnTo>
                    <a:lnTo>
                      <a:pt x="418" y="460"/>
                    </a:lnTo>
                    <a:lnTo>
                      <a:pt x="440" y="456"/>
                    </a:lnTo>
                    <a:lnTo>
                      <a:pt x="465" y="466"/>
                    </a:lnTo>
                    <a:lnTo>
                      <a:pt x="493" y="486"/>
                    </a:lnTo>
                    <a:lnTo>
                      <a:pt x="492" y="513"/>
                    </a:lnTo>
                    <a:lnTo>
                      <a:pt x="503" y="546"/>
                    </a:lnTo>
                    <a:lnTo>
                      <a:pt x="521" y="550"/>
                    </a:lnTo>
                    <a:lnTo>
                      <a:pt x="532" y="548"/>
                    </a:lnTo>
                    <a:lnTo>
                      <a:pt x="547" y="561"/>
                    </a:lnTo>
                    <a:lnTo>
                      <a:pt x="547" y="594"/>
                    </a:lnTo>
                    <a:lnTo>
                      <a:pt x="528" y="661"/>
                    </a:lnTo>
                    <a:lnTo>
                      <a:pt x="494" y="672"/>
                    </a:lnTo>
                    <a:lnTo>
                      <a:pt x="477" y="654"/>
                    </a:lnTo>
                    <a:lnTo>
                      <a:pt x="453" y="668"/>
                    </a:lnTo>
                    <a:lnTo>
                      <a:pt x="451" y="690"/>
                    </a:lnTo>
                    <a:lnTo>
                      <a:pt x="431" y="740"/>
                    </a:lnTo>
                    <a:lnTo>
                      <a:pt x="445" y="798"/>
                    </a:lnTo>
                    <a:lnTo>
                      <a:pt x="438" y="839"/>
                    </a:lnTo>
                    <a:lnTo>
                      <a:pt x="428" y="900"/>
                    </a:lnTo>
                    <a:lnTo>
                      <a:pt x="405" y="905"/>
                    </a:lnTo>
                    <a:lnTo>
                      <a:pt x="392" y="919"/>
                    </a:lnTo>
                    <a:lnTo>
                      <a:pt x="387" y="933"/>
                    </a:lnTo>
                    <a:lnTo>
                      <a:pt x="405" y="951"/>
                    </a:lnTo>
                    <a:lnTo>
                      <a:pt x="413" y="980"/>
                    </a:lnTo>
                    <a:lnTo>
                      <a:pt x="407" y="1004"/>
                    </a:lnTo>
                    <a:lnTo>
                      <a:pt x="385" y="1039"/>
                    </a:lnTo>
                    <a:lnTo>
                      <a:pt x="381" y="1073"/>
                    </a:lnTo>
                    <a:lnTo>
                      <a:pt x="352" y="1093"/>
                    </a:lnTo>
                    <a:lnTo>
                      <a:pt x="316" y="1097"/>
                    </a:lnTo>
                    <a:lnTo>
                      <a:pt x="311" y="1079"/>
                    </a:lnTo>
                    <a:lnTo>
                      <a:pt x="292" y="1071"/>
                    </a:lnTo>
                    <a:lnTo>
                      <a:pt x="286" y="1099"/>
                    </a:lnTo>
                    <a:lnTo>
                      <a:pt x="315" y="1169"/>
                    </a:lnTo>
                    <a:lnTo>
                      <a:pt x="350" y="1191"/>
                    </a:lnTo>
                    <a:lnTo>
                      <a:pt x="390" y="1221"/>
                    </a:lnTo>
                    <a:lnTo>
                      <a:pt x="385" y="1254"/>
                    </a:lnTo>
                    <a:lnTo>
                      <a:pt x="350" y="1268"/>
                    </a:lnTo>
                    <a:lnTo>
                      <a:pt x="344" y="1305"/>
                    </a:lnTo>
                    <a:lnTo>
                      <a:pt x="311" y="1310"/>
                    </a:lnTo>
                    <a:lnTo>
                      <a:pt x="311" y="1356"/>
                    </a:lnTo>
                    <a:lnTo>
                      <a:pt x="300" y="1379"/>
                    </a:lnTo>
                    <a:lnTo>
                      <a:pt x="355" y="1453"/>
                    </a:lnTo>
                    <a:lnTo>
                      <a:pt x="381" y="1478"/>
                    </a:lnTo>
                    <a:lnTo>
                      <a:pt x="370" y="1502"/>
                    </a:lnTo>
                    <a:lnTo>
                      <a:pt x="339" y="1508"/>
                    </a:lnTo>
                    <a:lnTo>
                      <a:pt x="309" y="1506"/>
                    </a:lnTo>
                    <a:lnTo>
                      <a:pt x="299" y="1535"/>
                    </a:lnTo>
                    <a:lnTo>
                      <a:pt x="270" y="1595"/>
                    </a:lnTo>
                    <a:lnTo>
                      <a:pt x="247" y="1642"/>
                    </a:lnTo>
                    <a:lnTo>
                      <a:pt x="269" y="1671"/>
                    </a:lnTo>
                    <a:lnTo>
                      <a:pt x="269" y="1710"/>
                    </a:lnTo>
                    <a:lnTo>
                      <a:pt x="311" y="1708"/>
                    </a:lnTo>
                    <a:lnTo>
                      <a:pt x="316" y="1716"/>
                    </a:lnTo>
                    <a:lnTo>
                      <a:pt x="355" y="1727"/>
                    </a:lnTo>
                    <a:lnTo>
                      <a:pt x="372" y="1716"/>
                    </a:lnTo>
                    <a:lnTo>
                      <a:pt x="396" y="1716"/>
                    </a:lnTo>
                    <a:lnTo>
                      <a:pt x="392" y="1753"/>
                    </a:lnTo>
                    <a:lnTo>
                      <a:pt x="428" y="1769"/>
                    </a:lnTo>
                    <a:lnTo>
                      <a:pt x="448" y="1785"/>
                    </a:lnTo>
                    <a:lnTo>
                      <a:pt x="477" y="1801"/>
                    </a:lnTo>
                    <a:lnTo>
                      <a:pt x="484" y="1814"/>
                    </a:lnTo>
                    <a:lnTo>
                      <a:pt x="464" y="1852"/>
                    </a:lnTo>
                    <a:lnTo>
                      <a:pt x="473" y="1866"/>
                    </a:lnTo>
                    <a:lnTo>
                      <a:pt x="510" y="1895"/>
                    </a:lnTo>
                    <a:lnTo>
                      <a:pt x="515" y="1921"/>
                    </a:lnTo>
                    <a:lnTo>
                      <a:pt x="528" y="1947"/>
                    </a:lnTo>
                    <a:lnTo>
                      <a:pt x="548" y="1982"/>
                    </a:lnTo>
                    <a:lnTo>
                      <a:pt x="582" y="2011"/>
                    </a:lnTo>
                    <a:lnTo>
                      <a:pt x="612" y="2034"/>
                    </a:lnTo>
                    <a:lnTo>
                      <a:pt x="641" y="2036"/>
                    </a:lnTo>
                    <a:lnTo>
                      <a:pt x="677" y="2033"/>
                    </a:lnTo>
                    <a:lnTo>
                      <a:pt x="693" y="2009"/>
                    </a:lnTo>
                    <a:lnTo>
                      <a:pt x="729" y="1943"/>
                    </a:lnTo>
                    <a:lnTo>
                      <a:pt x="790" y="1923"/>
                    </a:lnTo>
                    <a:lnTo>
                      <a:pt x="858" y="1918"/>
                    </a:lnTo>
                    <a:lnTo>
                      <a:pt x="906" y="1887"/>
                    </a:lnTo>
                    <a:lnTo>
                      <a:pt x="939" y="1885"/>
                    </a:lnTo>
                    <a:lnTo>
                      <a:pt x="960" y="1866"/>
                    </a:lnTo>
                    <a:lnTo>
                      <a:pt x="985" y="1866"/>
                    </a:lnTo>
                    <a:lnTo>
                      <a:pt x="1034" y="1877"/>
                    </a:lnTo>
                    <a:lnTo>
                      <a:pt x="1072" y="1870"/>
                    </a:lnTo>
                    <a:lnTo>
                      <a:pt x="1099" y="1885"/>
                    </a:lnTo>
                    <a:lnTo>
                      <a:pt x="1132" y="1875"/>
                    </a:lnTo>
                    <a:lnTo>
                      <a:pt x="1219" y="1875"/>
                    </a:lnTo>
                    <a:lnTo>
                      <a:pt x="1249" y="1885"/>
                    </a:lnTo>
                    <a:lnTo>
                      <a:pt x="1307" y="1844"/>
                    </a:lnTo>
                    <a:lnTo>
                      <a:pt x="1333" y="1826"/>
                    </a:lnTo>
                    <a:lnTo>
                      <a:pt x="1345" y="1846"/>
                    </a:lnTo>
                    <a:lnTo>
                      <a:pt x="1385" y="1857"/>
                    </a:lnTo>
                    <a:lnTo>
                      <a:pt x="1405" y="1848"/>
                    </a:lnTo>
                    <a:lnTo>
                      <a:pt x="1416" y="1814"/>
                    </a:lnTo>
                    <a:lnTo>
                      <a:pt x="1434" y="1801"/>
                    </a:lnTo>
                    <a:lnTo>
                      <a:pt x="1449" y="1769"/>
                    </a:lnTo>
                    <a:lnTo>
                      <a:pt x="1470" y="1706"/>
                    </a:lnTo>
                    <a:lnTo>
                      <a:pt x="1494" y="1709"/>
                    </a:lnTo>
                    <a:lnTo>
                      <a:pt x="1559" y="1665"/>
                    </a:lnTo>
                    <a:lnTo>
                      <a:pt x="1613" y="1639"/>
                    </a:lnTo>
                    <a:lnTo>
                      <a:pt x="1639" y="1649"/>
                    </a:lnTo>
                    <a:lnTo>
                      <a:pt x="1670" y="1655"/>
                    </a:lnTo>
                    <a:lnTo>
                      <a:pt x="1698" y="1621"/>
                    </a:lnTo>
                    <a:lnTo>
                      <a:pt x="1685" y="1610"/>
                    </a:lnTo>
                    <a:lnTo>
                      <a:pt x="1691" y="1552"/>
                    </a:lnTo>
                    <a:lnTo>
                      <a:pt x="1706" y="1521"/>
                    </a:lnTo>
                    <a:lnTo>
                      <a:pt x="1715" y="1483"/>
                    </a:lnTo>
                    <a:lnTo>
                      <a:pt x="1737" y="1457"/>
                    </a:lnTo>
                    <a:lnTo>
                      <a:pt x="1737" y="1435"/>
                    </a:lnTo>
                    <a:lnTo>
                      <a:pt x="1765" y="1437"/>
                    </a:lnTo>
                    <a:lnTo>
                      <a:pt x="1767" y="1399"/>
                    </a:lnTo>
                    <a:lnTo>
                      <a:pt x="1827" y="1377"/>
                    </a:lnTo>
                    <a:lnTo>
                      <a:pt x="1845" y="1349"/>
                    </a:lnTo>
                    <a:lnTo>
                      <a:pt x="1865" y="1353"/>
                    </a:lnTo>
                    <a:lnTo>
                      <a:pt x="1885" y="1325"/>
                    </a:lnTo>
                    <a:lnTo>
                      <a:pt x="1854" y="1289"/>
                    </a:lnTo>
                    <a:lnTo>
                      <a:pt x="1829" y="1283"/>
                    </a:lnTo>
                    <a:lnTo>
                      <a:pt x="1809" y="1273"/>
                    </a:lnTo>
                    <a:lnTo>
                      <a:pt x="1777" y="1230"/>
                    </a:lnTo>
                    <a:lnTo>
                      <a:pt x="1759" y="1171"/>
                    </a:lnTo>
                    <a:lnTo>
                      <a:pt x="1750" y="1131"/>
                    </a:lnTo>
                    <a:lnTo>
                      <a:pt x="1775" y="1080"/>
                    </a:lnTo>
                    <a:lnTo>
                      <a:pt x="1823" y="989"/>
                    </a:lnTo>
                    <a:lnTo>
                      <a:pt x="1868" y="908"/>
                    </a:lnTo>
                    <a:lnTo>
                      <a:pt x="1883" y="901"/>
                    </a:lnTo>
                    <a:lnTo>
                      <a:pt x="1903" y="866"/>
                    </a:lnTo>
                    <a:lnTo>
                      <a:pt x="1917" y="827"/>
                    </a:lnTo>
                    <a:lnTo>
                      <a:pt x="1934" y="830"/>
                    </a:lnTo>
                    <a:lnTo>
                      <a:pt x="1972" y="807"/>
                    </a:lnTo>
                    <a:lnTo>
                      <a:pt x="1972" y="789"/>
                    </a:lnTo>
                    <a:lnTo>
                      <a:pt x="1944" y="787"/>
                    </a:lnTo>
                    <a:lnTo>
                      <a:pt x="1946" y="769"/>
                    </a:lnTo>
                    <a:lnTo>
                      <a:pt x="1968" y="751"/>
                    </a:lnTo>
                    <a:lnTo>
                      <a:pt x="1977" y="715"/>
                    </a:lnTo>
                    <a:lnTo>
                      <a:pt x="2018" y="700"/>
                    </a:lnTo>
                    <a:lnTo>
                      <a:pt x="2072" y="684"/>
                    </a:lnTo>
                    <a:lnTo>
                      <a:pt x="2115" y="677"/>
                    </a:lnTo>
                    <a:lnTo>
                      <a:pt x="2134" y="650"/>
                    </a:lnTo>
                    <a:lnTo>
                      <a:pt x="2171" y="627"/>
                    </a:lnTo>
                    <a:lnTo>
                      <a:pt x="2222" y="633"/>
                    </a:lnTo>
                    <a:lnTo>
                      <a:pt x="2222" y="612"/>
                    </a:lnTo>
                    <a:lnTo>
                      <a:pt x="2263" y="569"/>
                    </a:lnTo>
                    <a:lnTo>
                      <a:pt x="2288" y="549"/>
                    </a:lnTo>
                    <a:lnTo>
                      <a:pt x="2336" y="518"/>
                    </a:lnTo>
                    <a:lnTo>
                      <a:pt x="2364" y="521"/>
                    </a:lnTo>
                    <a:lnTo>
                      <a:pt x="2393" y="482"/>
                    </a:lnTo>
                    <a:lnTo>
                      <a:pt x="2397" y="443"/>
                    </a:lnTo>
                    <a:lnTo>
                      <a:pt x="2428" y="423"/>
                    </a:lnTo>
                    <a:lnTo>
                      <a:pt x="2415" y="393"/>
                    </a:lnTo>
                    <a:lnTo>
                      <a:pt x="2390" y="381"/>
                    </a:lnTo>
                    <a:lnTo>
                      <a:pt x="2397" y="355"/>
                    </a:lnTo>
                    <a:lnTo>
                      <a:pt x="2417" y="345"/>
                    </a:lnTo>
                    <a:lnTo>
                      <a:pt x="2399" y="328"/>
                    </a:lnTo>
                    <a:lnTo>
                      <a:pt x="2377" y="320"/>
                    </a:lnTo>
                    <a:lnTo>
                      <a:pt x="2327" y="314"/>
                    </a:lnTo>
                    <a:lnTo>
                      <a:pt x="2312" y="327"/>
                    </a:lnTo>
                    <a:lnTo>
                      <a:pt x="2296" y="352"/>
                    </a:lnTo>
                    <a:lnTo>
                      <a:pt x="2268" y="355"/>
                    </a:lnTo>
                    <a:lnTo>
                      <a:pt x="2240" y="347"/>
                    </a:lnTo>
                    <a:lnTo>
                      <a:pt x="2154" y="347"/>
                    </a:lnTo>
                    <a:lnTo>
                      <a:pt x="2138" y="325"/>
                    </a:lnTo>
                    <a:lnTo>
                      <a:pt x="2090" y="352"/>
                    </a:lnTo>
                    <a:lnTo>
                      <a:pt x="2048" y="357"/>
                    </a:lnTo>
                    <a:lnTo>
                      <a:pt x="2048" y="347"/>
                    </a:lnTo>
                    <a:lnTo>
                      <a:pt x="2070" y="297"/>
                    </a:lnTo>
                    <a:lnTo>
                      <a:pt x="2009" y="269"/>
                    </a:lnTo>
                    <a:lnTo>
                      <a:pt x="1959" y="263"/>
                    </a:lnTo>
                    <a:lnTo>
                      <a:pt x="1946" y="245"/>
                    </a:lnTo>
                    <a:lnTo>
                      <a:pt x="1900" y="248"/>
                    </a:lnTo>
                    <a:lnTo>
                      <a:pt x="1895" y="286"/>
                    </a:lnTo>
                    <a:lnTo>
                      <a:pt x="1860" y="286"/>
                    </a:lnTo>
                    <a:lnTo>
                      <a:pt x="1741" y="284"/>
                    </a:lnTo>
                    <a:lnTo>
                      <a:pt x="1755" y="262"/>
                    </a:lnTo>
                    <a:lnTo>
                      <a:pt x="1732" y="248"/>
                    </a:lnTo>
                    <a:lnTo>
                      <a:pt x="1706" y="259"/>
                    </a:lnTo>
                    <a:lnTo>
                      <a:pt x="1657" y="260"/>
                    </a:lnTo>
                    <a:lnTo>
                      <a:pt x="1647" y="228"/>
                    </a:lnTo>
                    <a:lnTo>
                      <a:pt x="1637" y="198"/>
                    </a:lnTo>
                    <a:lnTo>
                      <a:pt x="1604" y="213"/>
                    </a:lnTo>
                    <a:lnTo>
                      <a:pt x="1572" y="213"/>
                    </a:lnTo>
                    <a:lnTo>
                      <a:pt x="1576" y="192"/>
                    </a:lnTo>
                    <a:lnTo>
                      <a:pt x="1542" y="185"/>
                    </a:lnTo>
                    <a:lnTo>
                      <a:pt x="1518" y="192"/>
                    </a:lnTo>
                    <a:lnTo>
                      <a:pt x="1496" y="189"/>
                    </a:lnTo>
                    <a:lnTo>
                      <a:pt x="1496" y="141"/>
                    </a:lnTo>
                    <a:lnTo>
                      <a:pt x="1463" y="153"/>
                    </a:lnTo>
                    <a:lnTo>
                      <a:pt x="1461" y="132"/>
                    </a:lnTo>
                    <a:lnTo>
                      <a:pt x="1435" y="120"/>
                    </a:lnTo>
                    <a:lnTo>
                      <a:pt x="1422" y="131"/>
                    </a:lnTo>
                    <a:lnTo>
                      <a:pt x="1387" y="132"/>
                    </a:lnTo>
                    <a:lnTo>
                      <a:pt x="1369" y="138"/>
                    </a:lnTo>
                    <a:lnTo>
                      <a:pt x="1323" y="138"/>
                    </a:lnTo>
                    <a:lnTo>
                      <a:pt x="1277" y="120"/>
                    </a:lnTo>
                    <a:lnTo>
                      <a:pt x="1270" y="108"/>
                    </a:lnTo>
                    <a:lnTo>
                      <a:pt x="1237" y="114"/>
                    </a:lnTo>
                    <a:lnTo>
                      <a:pt x="1216" y="96"/>
                    </a:lnTo>
                    <a:close/>
                  </a:path>
                </a:pathLst>
              </a:cu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20" name="Group 48"/>
              <p:cNvGrpSpPr>
                <a:grpSpLocks/>
              </p:cNvGrpSpPr>
              <p:nvPr/>
            </p:nvGrpSpPr>
            <p:grpSpPr bwMode="auto">
              <a:xfrm>
                <a:off x="5160" y="858"/>
                <a:ext cx="308" cy="197"/>
                <a:chOff x="5160" y="858"/>
                <a:chExt cx="308" cy="197"/>
              </a:xfrm>
            </p:grpSpPr>
            <p:sp>
              <p:nvSpPr>
                <p:cNvPr id="3115" name="Freeform 43"/>
                <p:cNvSpPr>
                  <a:spLocks/>
                </p:cNvSpPr>
                <p:nvPr/>
              </p:nvSpPr>
              <p:spPr bwMode="auto">
                <a:xfrm>
                  <a:off x="5160" y="995"/>
                  <a:ext cx="41" cy="36"/>
                </a:xfrm>
                <a:custGeom>
                  <a:avLst/>
                  <a:gdLst>
                    <a:gd name="T0" fmla="*/ 71 w 83"/>
                    <a:gd name="T1" fmla="*/ 0 h 72"/>
                    <a:gd name="T2" fmla="*/ 47 w 83"/>
                    <a:gd name="T3" fmla="*/ 0 h 72"/>
                    <a:gd name="T4" fmla="*/ 19 w 83"/>
                    <a:gd name="T5" fmla="*/ 16 h 72"/>
                    <a:gd name="T6" fmla="*/ 19 w 83"/>
                    <a:gd name="T7" fmla="*/ 32 h 72"/>
                    <a:gd name="T8" fmla="*/ 11 w 83"/>
                    <a:gd name="T9" fmla="*/ 34 h 72"/>
                    <a:gd name="T10" fmla="*/ 3 w 83"/>
                    <a:gd name="T11" fmla="*/ 44 h 72"/>
                    <a:gd name="T12" fmla="*/ 0 w 83"/>
                    <a:gd name="T13" fmla="*/ 55 h 72"/>
                    <a:gd name="T14" fmla="*/ 9 w 83"/>
                    <a:gd name="T15" fmla="*/ 57 h 72"/>
                    <a:gd name="T16" fmla="*/ 24 w 83"/>
                    <a:gd name="T17" fmla="*/ 72 h 72"/>
                    <a:gd name="T18" fmla="*/ 34 w 83"/>
                    <a:gd name="T19" fmla="*/ 72 h 72"/>
                    <a:gd name="T20" fmla="*/ 34 w 83"/>
                    <a:gd name="T21" fmla="*/ 65 h 72"/>
                    <a:gd name="T22" fmla="*/ 43 w 83"/>
                    <a:gd name="T23" fmla="*/ 49 h 72"/>
                    <a:gd name="T24" fmla="*/ 52 w 83"/>
                    <a:gd name="T25" fmla="*/ 52 h 72"/>
                    <a:gd name="T26" fmla="*/ 60 w 83"/>
                    <a:gd name="T27" fmla="*/ 41 h 72"/>
                    <a:gd name="T28" fmla="*/ 81 w 83"/>
                    <a:gd name="T29" fmla="*/ 21 h 72"/>
                    <a:gd name="T30" fmla="*/ 83 w 83"/>
                    <a:gd name="T31" fmla="*/ 16 h 72"/>
                    <a:gd name="T32" fmla="*/ 81 w 83"/>
                    <a:gd name="T33" fmla="*/ 13 h 72"/>
                    <a:gd name="T34" fmla="*/ 71 w 83"/>
                    <a:gd name="T3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72">
                      <a:moveTo>
                        <a:pt x="71" y="0"/>
                      </a:moveTo>
                      <a:lnTo>
                        <a:pt x="47" y="0"/>
                      </a:lnTo>
                      <a:lnTo>
                        <a:pt x="19" y="16"/>
                      </a:lnTo>
                      <a:lnTo>
                        <a:pt x="19" y="32"/>
                      </a:lnTo>
                      <a:lnTo>
                        <a:pt x="11" y="34"/>
                      </a:lnTo>
                      <a:lnTo>
                        <a:pt x="3" y="44"/>
                      </a:lnTo>
                      <a:lnTo>
                        <a:pt x="0" y="55"/>
                      </a:lnTo>
                      <a:lnTo>
                        <a:pt x="9" y="57"/>
                      </a:lnTo>
                      <a:lnTo>
                        <a:pt x="24" y="72"/>
                      </a:lnTo>
                      <a:lnTo>
                        <a:pt x="34" y="72"/>
                      </a:lnTo>
                      <a:lnTo>
                        <a:pt x="34" y="65"/>
                      </a:lnTo>
                      <a:lnTo>
                        <a:pt x="43" y="49"/>
                      </a:lnTo>
                      <a:lnTo>
                        <a:pt x="52" y="52"/>
                      </a:lnTo>
                      <a:lnTo>
                        <a:pt x="60" y="41"/>
                      </a:lnTo>
                      <a:lnTo>
                        <a:pt x="81" y="21"/>
                      </a:lnTo>
                      <a:lnTo>
                        <a:pt x="83" y="16"/>
                      </a:lnTo>
                      <a:lnTo>
                        <a:pt x="81" y="1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6" name="Freeform 44"/>
                <p:cNvSpPr>
                  <a:spLocks/>
                </p:cNvSpPr>
                <p:nvPr/>
              </p:nvSpPr>
              <p:spPr bwMode="auto">
                <a:xfrm>
                  <a:off x="5179" y="1036"/>
                  <a:ext cx="22" cy="19"/>
                </a:xfrm>
                <a:custGeom>
                  <a:avLst/>
                  <a:gdLst>
                    <a:gd name="T0" fmla="*/ 7 w 43"/>
                    <a:gd name="T1" fmla="*/ 0 h 38"/>
                    <a:gd name="T2" fmla="*/ 7 w 43"/>
                    <a:gd name="T3" fmla="*/ 8 h 38"/>
                    <a:gd name="T4" fmla="*/ 0 w 43"/>
                    <a:gd name="T5" fmla="*/ 16 h 38"/>
                    <a:gd name="T6" fmla="*/ 0 w 43"/>
                    <a:gd name="T7" fmla="*/ 28 h 38"/>
                    <a:gd name="T8" fmla="*/ 7 w 43"/>
                    <a:gd name="T9" fmla="*/ 38 h 38"/>
                    <a:gd name="T10" fmla="*/ 15 w 43"/>
                    <a:gd name="T11" fmla="*/ 31 h 38"/>
                    <a:gd name="T12" fmla="*/ 20 w 43"/>
                    <a:gd name="T13" fmla="*/ 34 h 38"/>
                    <a:gd name="T14" fmla="*/ 33 w 43"/>
                    <a:gd name="T15" fmla="*/ 38 h 38"/>
                    <a:gd name="T16" fmla="*/ 43 w 43"/>
                    <a:gd name="T17" fmla="*/ 34 h 38"/>
                    <a:gd name="T18" fmla="*/ 41 w 43"/>
                    <a:gd name="T19" fmla="*/ 25 h 38"/>
                    <a:gd name="T20" fmla="*/ 31 w 43"/>
                    <a:gd name="T21" fmla="*/ 16 h 38"/>
                    <a:gd name="T22" fmla="*/ 22 w 43"/>
                    <a:gd name="T23" fmla="*/ 12 h 38"/>
                    <a:gd name="T24" fmla="*/ 15 w 43"/>
                    <a:gd name="T25" fmla="*/ 12 h 38"/>
                    <a:gd name="T26" fmla="*/ 7 w 43"/>
                    <a:gd name="T2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38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7" y="38"/>
                      </a:lnTo>
                      <a:lnTo>
                        <a:pt x="15" y="31"/>
                      </a:lnTo>
                      <a:lnTo>
                        <a:pt x="20" y="34"/>
                      </a:lnTo>
                      <a:lnTo>
                        <a:pt x="33" y="38"/>
                      </a:lnTo>
                      <a:lnTo>
                        <a:pt x="43" y="34"/>
                      </a:lnTo>
                      <a:lnTo>
                        <a:pt x="41" y="25"/>
                      </a:lnTo>
                      <a:lnTo>
                        <a:pt x="31" y="16"/>
                      </a:lnTo>
                      <a:lnTo>
                        <a:pt x="22" y="12"/>
                      </a:lnTo>
                      <a:lnTo>
                        <a:pt x="15" y="1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7" name="Freeform 45"/>
                <p:cNvSpPr>
                  <a:spLocks/>
                </p:cNvSpPr>
                <p:nvPr/>
              </p:nvSpPr>
              <p:spPr bwMode="auto">
                <a:xfrm>
                  <a:off x="5266" y="871"/>
                  <a:ext cx="114" cy="93"/>
                </a:xfrm>
                <a:custGeom>
                  <a:avLst/>
                  <a:gdLst>
                    <a:gd name="T0" fmla="*/ 181 w 229"/>
                    <a:gd name="T1" fmla="*/ 0 h 186"/>
                    <a:gd name="T2" fmla="*/ 160 w 229"/>
                    <a:gd name="T3" fmla="*/ 13 h 186"/>
                    <a:gd name="T4" fmla="*/ 165 w 229"/>
                    <a:gd name="T5" fmla="*/ 18 h 186"/>
                    <a:gd name="T6" fmla="*/ 175 w 229"/>
                    <a:gd name="T7" fmla="*/ 18 h 186"/>
                    <a:gd name="T8" fmla="*/ 170 w 229"/>
                    <a:gd name="T9" fmla="*/ 28 h 186"/>
                    <a:gd name="T10" fmla="*/ 157 w 229"/>
                    <a:gd name="T11" fmla="*/ 40 h 186"/>
                    <a:gd name="T12" fmla="*/ 170 w 229"/>
                    <a:gd name="T13" fmla="*/ 38 h 186"/>
                    <a:gd name="T14" fmla="*/ 179 w 229"/>
                    <a:gd name="T15" fmla="*/ 45 h 186"/>
                    <a:gd name="T16" fmla="*/ 179 w 229"/>
                    <a:gd name="T17" fmla="*/ 48 h 186"/>
                    <a:gd name="T18" fmla="*/ 187 w 229"/>
                    <a:gd name="T19" fmla="*/ 58 h 186"/>
                    <a:gd name="T20" fmla="*/ 198 w 229"/>
                    <a:gd name="T21" fmla="*/ 52 h 186"/>
                    <a:gd name="T22" fmla="*/ 203 w 229"/>
                    <a:gd name="T23" fmla="*/ 38 h 186"/>
                    <a:gd name="T24" fmla="*/ 216 w 229"/>
                    <a:gd name="T25" fmla="*/ 40 h 186"/>
                    <a:gd name="T26" fmla="*/ 223 w 229"/>
                    <a:gd name="T27" fmla="*/ 48 h 186"/>
                    <a:gd name="T28" fmla="*/ 229 w 229"/>
                    <a:gd name="T29" fmla="*/ 58 h 186"/>
                    <a:gd name="T30" fmla="*/ 220 w 229"/>
                    <a:gd name="T31" fmla="*/ 68 h 186"/>
                    <a:gd name="T32" fmla="*/ 211 w 229"/>
                    <a:gd name="T33" fmla="*/ 74 h 186"/>
                    <a:gd name="T34" fmla="*/ 218 w 229"/>
                    <a:gd name="T35" fmla="*/ 87 h 186"/>
                    <a:gd name="T36" fmla="*/ 216 w 229"/>
                    <a:gd name="T37" fmla="*/ 98 h 186"/>
                    <a:gd name="T38" fmla="*/ 213 w 229"/>
                    <a:gd name="T39" fmla="*/ 114 h 186"/>
                    <a:gd name="T40" fmla="*/ 207 w 229"/>
                    <a:gd name="T41" fmla="*/ 130 h 186"/>
                    <a:gd name="T42" fmla="*/ 190 w 229"/>
                    <a:gd name="T43" fmla="*/ 132 h 186"/>
                    <a:gd name="T44" fmla="*/ 195 w 229"/>
                    <a:gd name="T45" fmla="*/ 143 h 186"/>
                    <a:gd name="T46" fmla="*/ 203 w 229"/>
                    <a:gd name="T47" fmla="*/ 156 h 186"/>
                    <a:gd name="T48" fmla="*/ 192 w 229"/>
                    <a:gd name="T49" fmla="*/ 163 h 186"/>
                    <a:gd name="T50" fmla="*/ 187 w 229"/>
                    <a:gd name="T51" fmla="*/ 178 h 186"/>
                    <a:gd name="T52" fmla="*/ 181 w 229"/>
                    <a:gd name="T53" fmla="*/ 181 h 186"/>
                    <a:gd name="T54" fmla="*/ 173 w 229"/>
                    <a:gd name="T55" fmla="*/ 176 h 186"/>
                    <a:gd name="T56" fmla="*/ 165 w 229"/>
                    <a:gd name="T57" fmla="*/ 176 h 186"/>
                    <a:gd name="T58" fmla="*/ 150 w 229"/>
                    <a:gd name="T59" fmla="*/ 186 h 186"/>
                    <a:gd name="T60" fmla="*/ 130 w 229"/>
                    <a:gd name="T61" fmla="*/ 160 h 186"/>
                    <a:gd name="T62" fmla="*/ 111 w 229"/>
                    <a:gd name="T63" fmla="*/ 165 h 186"/>
                    <a:gd name="T64" fmla="*/ 99 w 229"/>
                    <a:gd name="T65" fmla="*/ 154 h 186"/>
                    <a:gd name="T66" fmla="*/ 93 w 229"/>
                    <a:gd name="T67" fmla="*/ 138 h 186"/>
                    <a:gd name="T68" fmla="*/ 93 w 229"/>
                    <a:gd name="T69" fmla="*/ 122 h 186"/>
                    <a:gd name="T70" fmla="*/ 77 w 229"/>
                    <a:gd name="T71" fmla="*/ 118 h 186"/>
                    <a:gd name="T72" fmla="*/ 70 w 229"/>
                    <a:gd name="T73" fmla="*/ 118 h 186"/>
                    <a:gd name="T74" fmla="*/ 64 w 229"/>
                    <a:gd name="T75" fmla="*/ 109 h 186"/>
                    <a:gd name="T76" fmla="*/ 57 w 229"/>
                    <a:gd name="T77" fmla="*/ 118 h 186"/>
                    <a:gd name="T78" fmla="*/ 52 w 229"/>
                    <a:gd name="T79" fmla="*/ 130 h 186"/>
                    <a:gd name="T80" fmla="*/ 39 w 229"/>
                    <a:gd name="T81" fmla="*/ 141 h 186"/>
                    <a:gd name="T82" fmla="*/ 24 w 229"/>
                    <a:gd name="T83" fmla="*/ 122 h 186"/>
                    <a:gd name="T84" fmla="*/ 0 w 229"/>
                    <a:gd name="T85" fmla="*/ 120 h 186"/>
                    <a:gd name="T86" fmla="*/ 6 w 229"/>
                    <a:gd name="T87" fmla="*/ 109 h 186"/>
                    <a:gd name="T88" fmla="*/ 22 w 229"/>
                    <a:gd name="T89" fmla="*/ 98 h 186"/>
                    <a:gd name="T90" fmla="*/ 24 w 229"/>
                    <a:gd name="T91" fmla="*/ 87 h 186"/>
                    <a:gd name="T92" fmla="*/ 41 w 229"/>
                    <a:gd name="T93" fmla="*/ 63 h 186"/>
                    <a:gd name="T94" fmla="*/ 62 w 229"/>
                    <a:gd name="T95" fmla="*/ 61 h 186"/>
                    <a:gd name="T96" fmla="*/ 80 w 229"/>
                    <a:gd name="T97" fmla="*/ 43 h 186"/>
                    <a:gd name="T98" fmla="*/ 86 w 229"/>
                    <a:gd name="T99" fmla="*/ 33 h 186"/>
                    <a:gd name="T100" fmla="*/ 99 w 229"/>
                    <a:gd name="T101" fmla="*/ 22 h 186"/>
                    <a:gd name="T102" fmla="*/ 106 w 229"/>
                    <a:gd name="T103" fmla="*/ 26 h 186"/>
                    <a:gd name="T104" fmla="*/ 124 w 229"/>
                    <a:gd name="T105" fmla="*/ 18 h 186"/>
                    <a:gd name="T106" fmla="*/ 130 w 229"/>
                    <a:gd name="T107" fmla="*/ 5 h 186"/>
                    <a:gd name="T108" fmla="*/ 155 w 229"/>
                    <a:gd name="T109" fmla="*/ 2 h 186"/>
                    <a:gd name="T110" fmla="*/ 181 w 229"/>
                    <a:gd name="T111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9" h="186">
                      <a:moveTo>
                        <a:pt x="181" y="0"/>
                      </a:moveTo>
                      <a:lnTo>
                        <a:pt x="160" y="13"/>
                      </a:lnTo>
                      <a:lnTo>
                        <a:pt x="165" y="18"/>
                      </a:lnTo>
                      <a:lnTo>
                        <a:pt x="175" y="18"/>
                      </a:lnTo>
                      <a:lnTo>
                        <a:pt x="170" y="28"/>
                      </a:lnTo>
                      <a:lnTo>
                        <a:pt x="157" y="40"/>
                      </a:lnTo>
                      <a:lnTo>
                        <a:pt x="170" y="38"/>
                      </a:lnTo>
                      <a:lnTo>
                        <a:pt x="179" y="45"/>
                      </a:lnTo>
                      <a:lnTo>
                        <a:pt x="179" y="48"/>
                      </a:lnTo>
                      <a:lnTo>
                        <a:pt x="187" y="58"/>
                      </a:lnTo>
                      <a:lnTo>
                        <a:pt x="198" y="52"/>
                      </a:lnTo>
                      <a:lnTo>
                        <a:pt x="203" y="38"/>
                      </a:lnTo>
                      <a:lnTo>
                        <a:pt x="216" y="40"/>
                      </a:lnTo>
                      <a:lnTo>
                        <a:pt x="223" y="48"/>
                      </a:lnTo>
                      <a:lnTo>
                        <a:pt x="229" y="58"/>
                      </a:lnTo>
                      <a:lnTo>
                        <a:pt x="220" y="68"/>
                      </a:lnTo>
                      <a:lnTo>
                        <a:pt x="211" y="74"/>
                      </a:lnTo>
                      <a:lnTo>
                        <a:pt x="218" y="87"/>
                      </a:lnTo>
                      <a:lnTo>
                        <a:pt x="216" y="98"/>
                      </a:lnTo>
                      <a:lnTo>
                        <a:pt x="213" y="114"/>
                      </a:lnTo>
                      <a:lnTo>
                        <a:pt x="207" y="130"/>
                      </a:lnTo>
                      <a:lnTo>
                        <a:pt x="190" y="132"/>
                      </a:lnTo>
                      <a:lnTo>
                        <a:pt x="195" y="143"/>
                      </a:lnTo>
                      <a:lnTo>
                        <a:pt x="203" y="156"/>
                      </a:lnTo>
                      <a:lnTo>
                        <a:pt x="192" y="163"/>
                      </a:lnTo>
                      <a:lnTo>
                        <a:pt x="187" y="178"/>
                      </a:lnTo>
                      <a:lnTo>
                        <a:pt x="181" y="181"/>
                      </a:lnTo>
                      <a:lnTo>
                        <a:pt x="173" y="176"/>
                      </a:lnTo>
                      <a:lnTo>
                        <a:pt x="165" y="176"/>
                      </a:lnTo>
                      <a:lnTo>
                        <a:pt x="150" y="186"/>
                      </a:lnTo>
                      <a:lnTo>
                        <a:pt x="130" y="160"/>
                      </a:lnTo>
                      <a:lnTo>
                        <a:pt x="111" y="165"/>
                      </a:lnTo>
                      <a:lnTo>
                        <a:pt x="99" y="154"/>
                      </a:lnTo>
                      <a:lnTo>
                        <a:pt x="93" y="138"/>
                      </a:lnTo>
                      <a:lnTo>
                        <a:pt x="93" y="122"/>
                      </a:lnTo>
                      <a:lnTo>
                        <a:pt x="77" y="118"/>
                      </a:lnTo>
                      <a:lnTo>
                        <a:pt x="70" y="118"/>
                      </a:lnTo>
                      <a:lnTo>
                        <a:pt x="64" y="109"/>
                      </a:lnTo>
                      <a:lnTo>
                        <a:pt x="57" y="118"/>
                      </a:lnTo>
                      <a:lnTo>
                        <a:pt x="52" y="130"/>
                      </a:lnTo>
                      <a:lnTo>
                        <a:pt x="39" y="141"/>
                      </a:lnTo>
                      <a:lnTo>
                        <a:pt x="24" y="122"/>
                      </a:lnTo>
                      <a:lnTo>
                        <a:pt x="0" y="120"/>
                      </a:lnTo>
                      <a:lnTo>
                        <a:pt x="6" y="109"/>
                      </a:lnTo>
                      <a:lnTo>
                        <a:pt x="22" y="98"/>
                      </a:lnTo>
                      <a:lnTo>
                        <a:pt x="24" y="87"/>
                      </a:lnTo>
                      <a:lnTo>
                        <a:pt x="41" y="63"/>
                      </a:lnTo>
                      <a:lnTo>
                        <a:pt x="62" y="61"/>
                      </a:lnTo>
                      <a:lnTo>
                        <a:pt x="80" y="43"/>
                      </a:lnTo>
                      <a:lnTo>
                        <a:pt x="86" y="33"/>
                      </a:lnTo>
                      <a:lnTo>
                        <a:pt x="99" y="22"/>
                      </a:lnTo>
                      <a:lnTo>
                        <a:pt x="106" y="26"/>
                      </a:lnTo>
                      <a:lnTo>
                        <a:pt x="124" y="18"/>
                      </a:lnTo>
                      <a:lnTo>
                        <a:pt x="130" y="5"/>
                      </a:lnTo>
                      <a:lnTo>
                        <a:pt x="155" y="2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8" name="Freeform 46"/>
                <p:cNvSpPr>
                  <a:spLocks/>
                </p:cNvSpPr>
                <p:nvPr/>
              </p:nvSpPr>
              <p:spPr bwMode="auto">
                <a:xfrm>
                  <a:off x="5414" y="858"/>
                  <a:ext cx="54" cy="38"/>
                </a:xfrm>
                <a:custGeom>
                  <a:avLst/>
                  <a:gdLst>
                    <a:gd name="T0" fmla="*/ 0 w 108"/>
                    <a:gd name="T1" fmla="*/ 4 h 75"/>
                    <a:gd name="T2" fmla="*/ 10 w 108"/>
                    <a:gd name="T3" fmla="*/ 0 h 75"/>
                    <a:gd name="T4" fmla="*/ 33 w 108"/>
                    <a:gd name="T5" fmla="*/ 4 h 75"/>
                    <a:gd name="T6" fmla="*/ 41 w 108"/>
                    <a:gd name="T7" fmla="*/ 6 h 75"/>
                    <a:gd name="T8" fmla="*/ 50 w 108"/>
                    <a:gd name="T9" fmla="*/ 4 h 75"/>
                    <a:gd name="T10" fmla="*/ 63 w 108"/>
                    <a:gd name="T11" fmla="*/ 0 h 75"/>
                    <a:gd name="T12" fmla="*/ 78 w 108"/>
                    <a:gd name="T13" fmla="*/ 2 h 75"/>
                    <a:gd name="T14" fmla="*/ 92 w 108"/>
                    <a:gd name="T15" fmla="*/ 8 h 75"/>
                    <a:gd name="T16" fmla="*/ 99 w 108"/>
                    <a:gd name="T17" fmla="*/ 27 h 75"/>
                    <a:gd name="T18" fmla="*/ 95 w 108"/>
                    <a:gd name="T19" fmla="*/ 38 h 75"/>
                    <a:gd name="T20" fmla="*/ 101 w 108"/>
                    <a:gd name="T21" fmla="*/ 51 h 75"/>
                    <a:gd name="T22" fmla="*/ 108 w 108"/>
                    <a:gd name="T23" fmla="*/ 63 h 75"/>
                    <a:gd name="T24" fmla="*/ 105 w 108"/>
                    <a:gd name="T25" fmla="*/ 75 h 75"/>
                    <a:gd name="T26" fmla="*/ 99 w 108"/>
                    <a:gd name="T27" fmla="*/ 65 h 75"/>
                    <a:gd name="T28" fmla="*/ 82 w 108"/>
                    <a:gd name="T29" fmla="*/ 49 h 75"/>
                    <a:gd name="T30" fmla="*/ 54 w 108"/>
                    <a:gd name="T31" fmla="*/ 38 h 75"/>
                    <a:gd name="T32" fmla="*/ 33 w 108"/>
                    <a:gd name="T33" fmla="*/ 36 h 75"/>
                    <a:gd name="T34" fmla="*/ 17 w 108"/>
                    <a:gd name="T35" fmla="*/ 40 h 75"/>
                    <a:gd name="T36" fmla="*/ 11 w 108"/>
                    <a:gd name="T37" fmla="*/ 34 h 75"/>
                    <a:gd name="T38" fmla="*/ 10 w 108"/>
                    <a:gd name="T39" fmla="*/ 21 h 75"/>
                    <a:gd name="T40" fmla="*/ 0 w 108"/>
                    <a:gd name="T41" fmla="*/ 17 h 75"/>
                    <a:gd name="T42" fmla="*/ 0 w 108"/>
                    <a:gd name="T43" fmla="*/ 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75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33" y="4"/>
                      </a:lnTo>
                      <a:lnTo>
                        <a:pt x="41" y="6"/>
                      </a:lnTo>
                      <a:lnTo>
                        <a:pt x="50" y="4"/>
                      </a:lnTo>
                      <a:lnTo>
                        <a:pt x="63" y="0"/>
                      </a:lnTo>
                      <a:lnTo>
                        <a:pt x="78" y="2"/>
                      </a:lnTo>
                      <a:lnTo>
                        <a:pt x="92" y="8"/>
                      </a:lnTo>
                      <a:lnTo>
                        <a:pt x="99" y="27"/>
                      </a:lnTo>
                      <a:lnTo>
                        <a:pt x="95" y="38"/>
                      </a:lnTo>
                      <a:lnTo>
                        <a:pt x="101" y="51"/>
                      </a:lnTo>
                      <a:lnTo>
                        <a:pt x="108" y="63"/>
                      </a:lnTo>
                      <a:lnTo>
                        <a:pt x="105" y="75"/>
                      </a:lnTo>
                      <a:lnTo>
                        <a:pt x="99" y="65"/>
                      </a:lnTo>
                      <a:lnTo>
                        <a:pt x="82" y="49"/>
                      </a:lnTo>
                      <a:lnTo>
                        <a:pt x="54" y="38"/>
                      </a:lnTo>
                      <a:lnTo>
                        <a:pt x="33" y="36"/>
                      </a:lnTo>
                      <a:lnTo>
                        <a:pt x="17" y="40"/>
                      </a:lnTo>
                      <a:lnTo>
                        <a:pt x="11" y="34"/>
                      </a:lnTo>
                      <a:lnTo>
                        <a:pt x="10" y="21"/>
                      </a:lnTo>
                      <a:lnTo>
                        <a:pt x="0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9" name="Freeform 47"/>
                <p:cNvSpPr>
                  <a:spLocks/>
                </p:cNvSpPr>
                <p:nvPr/>
              </p:nvSpPr>
              <p:spPr bwMode="auto">
                <a:xfrm>
                  <a:off x="5327" y="973"/>
                  <a:ext cx="18" cy="14"/>
                </a:xfrm>
                <a:custGeom>
                  <a:avLst/>
                  <a:gdLst>
                    <a:gd name="T0" fmla="*/ 11 w 35"/>
                    <a:gd name="T1" fmla="*/ 0 h 28"/>
                    <a:gd name="T2" fmla="*/ 0 w 35"/>
                    <a:gd name="T3" fmla="*/ 13 h 28"/>
                    <a:gd name="T4" fmla="*/ 4 w 35"/>
                    <a:gd name="T5" fmla="*/ 23 h 28"/>
                    <a:gd name="T6" fmla="*/ 13 w 35"/>
                    <a:gd name="T7" fmla="*/ 28 h 28"/>
                    <a:gd name="T8" fmla="*/ 25 w 35"/>
                    <a:gd name="T9" fmla="*/ 23 h 28"/>
                    <a:gd name="T10" fmla="*/ 35 w 35"/>
                    <a:gd name="T11" fmla="*/ 17 h 28"/>
                    <a:gd name="T12" fmla="*/ 30 w 35"/>
                    <a:gd name="T13" fmla="*/ 11 h 28"/>
                    <a:gd name="T14" fmla="*/ 11 w 35"/>
                    <a:gd name="T1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" h="28">
                      <a:moveTo>
                        <a:pt x="11" y="0"/>
                      </a:moveTo>
                      <a:lnTo>
                        <a:pt x="0" y="13"/>
                      </a:lnTo>
                      <a:lnTo>
                        <a:pt x="4" y="23"/>
                      </a:lnTo>
                      <a:lnTo>
                        <a:pt x="13" y="28"/>
                      </a:lnTo>
                      <a:lnTo>
                        <a:pt x="25" y="23"/>
                      </a:lnTo>
                      <a:lnTo>
                        <a:pt x="35" y="17"/>
                      </a:lnTo>
                      <a:lnTo>
                        <a:pt x="30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33" name="Text Box 61"/>
            <p:cNvSpPr txBox="1">
              <a:spLocks noChangeArrowheads="1"/>
            </p:cNvSpPr>
            <p:nvPr/>
          </p:nvSpPr>
          <p:spPr bwMode="auto">
            <a:xfrm>
              <a:off x="4682" y="1056"/>
              <a:ext cx="10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b="1" dirty="0" smtClean="0">
                  <a:solidFill>
                    <a:srgbClr val="990000"/>
                  </a:solidFill>
                </a:rPr>
                <a:t>La Europa</a:t>
              </a:r>
              <a:endParaRPr lang="en-US" altLang="en-US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2099189" y="853298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800" b="1" dirty="0">
                <a:solidFill>
                  <a:srgbClr val="000000"/>
                </a:solidFill>
              </a:rPr>
              <a:t>Cuba</a:t>
            </a: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2816739" y="1227031"/>
            <a:ext cx="149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rgbClr val="000000"/>
                </a:solidFill>
              </a:rPr>
              <a:t>La </a:t>
            </a:r>
            <a:r>
              <a:rPr lang="en-US" altLang="en-US" sz="1800" b="1" dirty="0" err="1">
                <a:solidFill>
                  <a:srgbClr val="000000"/>
                </a:solidFill>
              </a:rPr>
              <a:t>República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1800" b="1" dirty="0" err="1">
                <a:solidFill>
                  <a:srgbClr val="000000"/>
                </a:solidFill>
              </a:rPr>
              <a:t>Dominicana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4242878" y="898371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800" b="1" dirty="0">
                <a:solidFill>
                  <a:srgbClr val="000000"/>
                </a:solidFill>
              </a:rPr>
              <a:t>Puerto Rico</a:t>
            </a:r>
          </a:p>
        </p:txBody>
      </p:sp>
      <p:grpSp>
        <p:nvGrpSpPr>
          <p:cNvPr id="3144" name="Group 72"/>
          <p:cNvGrpSpPr>
            <a:grpSpLocks/>
          </p:cNvGrpSpPr>
          <p:nvPr/>
        </p:nvGrpSpPr>
        <p:grpSpPr bwMode="auto">
          <a:xfrm>
            <a:off x="2332833" y="306281"/>
            <a:ext cx="2305050" cy="920750"/>
            <a:chOff x="2112" y="624"/>
            <a:chExt cx="1452" cy="580"/>
          </a:xfrm>
        </p:grpSpPr>
        <p:grpSp>
          <p:nvGrpSpPr>
            <p:cNvPr id="3136" name="Group 64"/>
            <p:cNvGrpSpPr>
              <a:grpSpLocks/>
            </p:cNvGrpSpPr>
            <p:nvPr/>
          </p:nvGrpSpPr>
          <p:grpSpPr bwMode="auto">
            <a:xfrm>
              <a:off x="2112" y="624"/>
              <a:ext cx="1452" cy="528"/>
              <a:chOff x="2388" y="864"/>
              <a:chExt cx="1452" cy="528"/>
            </a:xfrm>
          </p:grpSpPr>
          <p:grpSp>
            <p:nvGrpSpPr>
              <p:cNvPr id="3127" name="Group 55"/>
              <p:cNvGrpSpPr>
                <a:grpSpLocks/>
              </p:cNvGrpSpPr>
              <p:nvPr/>
            </p:nvGrpSpPr>
            <p:grpSpPr bwMode="auto">
              <a:xfrm>
                <a:off x="2388" y="1119"/>
                <a:ext cx="1260" cy="273"/>
                <a:chOff x="2304" y="624"/>
                <a:chExt cx="1260" cy="273"/>
              </a:xfrm>
            </p:grpSpPr>
            <p:pic>
              <p:nvPicPr>
                <p:cNvPr id="3125" name="Picture 53" descr="C:\Program Files\Microsoft Office\Clipart\Powerpnt\prtorico.wmf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0" y="816"/>
                  <a:ext cx="204" cy="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6" name="Picture 54" descr="C:\Program Files\Microsoft Office\Clipart\Powerpnt\cuba.wmf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4" y="624"/>
                  <a:ext cx="468" cy="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34" name="Text Box 62"/>
              <p:cNvSpPr txBox="1">
                <a:spLocks noChangeArrowheads="1"/>
              </p:cNvSpPr>
              <p:nvPr/>
            </p:nvSpPr>
            <p:spPr bwMode="auto">
              <a:xfrm>
                <a:off x="2737" y="864"/>
                <a:ext cx="11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b="1">
                    <a:solidFill>
                      <a:srgbClr val="990000"/>
                    </a:solidFill>
                  </a:rPr>
                  <a:t>Las Antillas</a:t>
                </a:r>
              </a:p>
            </p:txBody>
          </p:sp>
        </p:grpSp>
        <p:pic>
          <p:nvPicPr>
            <p:cNvPr id="3143" name="Picture 71" descr="C:\Web Site\Images\dominican.g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008"/>
              <a:ext cx="432" cy="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090738"/>
            <a:ext cx="3048000" cy="2390775"/>
          </a:xfrm>
          <a:prstGeom prst="rect">
            <a:avLst/>
          </a:prstGeom>
        </p:spPr>
      </p:pic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7414869" y="4481513"/>
            <a:ext cx="13516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 dirty="0">
                <a:solidFill>
                  <a:srgbClr val="990000"/>
                </a:solidFill>
              </a:rPr>
              <a:t>La </a:t>
            </a:r>
            <a:r>
              <a:rPr lang="es-ES" altLang="en-US" sz="2200" b="1" dirty="0">
                <a:solidFill>
                  <a:srgbClr val="990000"/>
                </a:solidFill>
              </a:rPr>
              <a:t>África</a:t>
            </a:r>
            <a:endParaRPr lang="en-US" altLang="en-US" sz="2200" b="1" dirty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5995" y="577811"/>
            <a:ext cx="114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España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950530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autoUpdateAnimBg="0"/>
      <p:bldP spid="31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Freeform 36">
            <a:hlinkClick r:id="rId2" action="ppaction://hlinksldjump"/>
          </p:cNvPr>
          <p:cNvSpPr>
            <a:spLocks/>
          </p:cNvSpPr>
          <p:nvPr/>
        </p:nvSpPr>
        <p:spPr bwMode="auto">
          <a:xfrm>
            <a:off x="5033963" y="3344863"/>
            <a:ext cx="1027112" cy="903287"/>
          </a:xfrm>
          <a:custGeom>
            <a:avLst/>
            <a:gdLst>
              <a:gd name="T0" fmla="*/ 1040 w 1294"/>
              <a:gd name="T1" fmla="*/ 14 h 1137"/>
              <a:gd name="T2" fmla="*/ 850 w 1294"/>
              <a:gd name="T3" fmla="*/ 0 h 1137"/>
              <a:gd name="T4" fmla="*/ 730 w 1294"/>
              <a:gd name="T5" fmla="*/ 76 h 1137"/>
              <a:gd name="T6" fmla="*/ 531 w 1294"/>
              <a:gd name="T7" fmla="*/ 45 h 1137"/>
              <a:gd name="T8" fmla="*/ 502 w 1294"/>
              <a:gd name="T9" fmla="*/ 161 h 1137"/>
              <a:gd name="T10" fmla="*/ 373 w 1294"/>
              <a:gd name="T11" fmla="*/ 236 h 1137"/>
              <a:gd name="T12" fmla="*/ 430 w 1294"/>
              <a:gd name="T13" fmla="*/ 395 h 1137"/>
              <a:gd name="T14" fmla="*/ 432 w 1294"/>
              <a:gd name="T15" fmla="*/ 521 h 1137"/>
              <a:gd name="T16" fmla="*/ 252 w 1294"/>
              <a:gd name="T17" fmla="*/ 566 h 1137"/>
              <a:gd name="T18" fmla="*/ 102 w 1294"/>
              <a:gd name="T19" fmla="*/ 615 h 1137"/>
              <a:gd name="T20" fmla="*/ 21 w 1294"/>
              <a:gd name="T21" fmla="*/ 783 h 1137"/>
              <a:gd name="T22" fmla="*/ 0 w 1294"/>
              <a:gd name="T23" fmla="*/ 882 h 1137"/>
              <a:gd name="T24" fmla="*/ 123 w 1294"/>
              <a:gd name="T25" fmla="*/ 943 h 1137"/>
              <a:gd name="T26" fmla="*/ 380 w 1294"/>
              <a:gd name="T27" fmla="*/ 1078 h 1137"/>
              <a:gd name="T28" fmla="*/ 561 w 1294"/>
              <a:gd name="T29" fmla="*/ 1078 h 1137"/>
              <a:gd name="T30" fmla="*/ 684 w 1294"/>
              <a:gd name="T31" fmla="*/ 1017 h 1137"/>
              <a:gd name="T32" fmla="*/ 767 w 1294"/>
              <a:gd name="T33" fmla="*/ 1137 h 1137"/>
              <a:gd name="T34" fmla="*/ 892 w 1294"/>
              <a:gd name="T35" fmla="*/ 998 h 1137"/>
              <a:gd name="T36" fmla="*/ 907 w 1294"/>
              <a:gd name="T37" fmla="*/ 964 h 1137"/>
              <a:gd name="T38" fmla="*/ 1294 w 1294"/>
              <a:gd name="T39" fmla="*/ 547 h 1137"/>
              <a:gd name="T40" fmla="*/ 1079 w 1294"/>
              <a:gd name="T41" fmla="*/ 593 h 1137"/>
              <a:gd name="T42" fmla="*/ 1066 w 1294"/>
              <a:gd name="T43" fmla="*/ 532 h 1137"/>
              <a:gd name="T44" fmla="*/ 959 w 1294"/>
              <a:gd name="T45" fmla="*/ 610 h 1137"/>
              <a:gd name="T46" fmla="*/ 935 w 1294"/>
              <a:gd name="T47" fmla="*/ 578 h 1137"/>
              <a:gd name="T48" fmla="*/ 888 w 1294"/>
              <a:gd name="T49" fmla="*/ 551 h 1137"/>
              <a:gd name="T50" fmla="*/ 919 w 1294"/>
              <a:gd name="T51" fmla="*/ 134 h 1137"/>
              <a:gd name="T52" fmla="*/ 1003 w 1294"/>
              <a:gd name="T53" fmla="*/ 97 h 1137"/>
              <a:gd name="T54" fmla="*/ 1040 w 1294"/>
              <a:gd name="T55" fmla="*/ 14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94" h="1137">
                <a:moveTo>
                  <a:pt x="1040" y="14"/>
                </a:moveTo>
                <a:lnTo>
                  <a:pt x="850" y="0"/>
                </a:lnTo>
                <a:lnTo>
                  <a:pt x="730" y="76"/>
                </a:lnTo>
                <a:lnTo>
                  <a:pt x="531" y="45"/>
                </a:lnTo>
                <a:lnTo>
                  <a:pt x="502" y="161"/>
                </a:lnTo>
                <a:lnTo>
                  <a:pt x="373" y="236"/>
                </a:lnTo>
                <a:lnTo>
                  <a:pt x="430" y="395"/>
                </a:lnTo>
                <a:lnTo>
                  <a:pt x="432" y="521"/>
                </a:lnTo>
                <a:lnTo>
                  <a:pt x="252" y="566"/>
                </a:lnTo>
                <a:lnTo>
                  <a:pt x="102" y="615"/>
                </a:lnTo>
                <a:lnTo>
                  <a:pt x="21" y="783"/>
                </a:lnTo>
                <a:lnTo>
                  <a:pt x="0" y="882"/>
                </a:lnTo>
                <a:lnTo>
                  <a:pt x="123" y="943"/>
                </a:lnTo>
                <a:lnTo>
                  <a:pt x="380" y="1078"/>
                </a:lnTo>
                <a:lnTo>
                  <a:pt x="561" y="1078"/>
                </a:lnTo>
                <a:lnTo>
                  <a:pt x="684" y="1017"/>
                </a:lnTo>
                <a:lnTo>
                  <a:pt x="767" y="1137"/>
                </a:lnTo>
                <a:lnTo>
                  <a:pt x="892" y="998"/>
                </a:lnTo>
                <a:lnTo>
                  <a:pt x="907" y="964"/>
                </a:lnTo>
                <a:lnTo>
                  <a:pt x="1294" y="547"/>
                </a:lnTo>
                <a:lnTo>
                  <a:pt x="1079" y="593"/>
                </a:lnTo>
                <a:lnTo>
                  <a:pt x="1066" y="532"/>
                </a:lnTo>
                <a:lnTo>
                  <a:pt x="959" y="610"/>
                </a:lnTo>
                <a:lnTo>
                  <a:pt x="935" y="578"/>
                </a:lnTo>
                <a:lnTo>
                  <a:pt x="888" y="551"/>
                </a:lnTo>
                <a:lnTo>
                  <a:pt x="919" y="134"/>
                </a:lnTo>
                <a:lnTo>
                  <a:pt x="1003" y="97"/>
                </a:lnTo>
                <a:lnTo>
                  <a:pt x="1040" y="14"/>
                </a:lnTo>
                <a:close/>
              </a:path>
            </a:pathLst>
          </a:custGeom>
          <a:solidFill>
            <a:srgbClr val="3F7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>
            <a:off x="5738813" y="3354388"/>
            <a:ext cx="177800" cy="455612"/>
          </a:xfrm>
          <a:custGeom>
            <a:avLst/>
            <a:gdLst>
              <a:gd name="T0" fmla="*/ 23 w 224"/>
              <a:gd name="T1" fmla="*/ 123 h 575"/>
              <a:gd name="T2" fmla="*/ 0 w 224"/>
              <a:gd name="T3" fmla="*/ 542 h 575"/>
              <a:gd name="T4" fmla="*/ 47 w 224"/>
              <a:gd name="T5" fmla="*/ 575 h 575"/>
              <a:gd name="T6" fmla="*/ 102 w 224"/>
              <a:gd name="T7" fmla="*/ 459 h 575"/>
              <a:gd name="T8" fmla="*/ 206 w 224"/>
              <a:gd name="T9" fmla="*/ 382 h 575"/>
              <a:gd name="T10" fmla="*/ 224 w 224"/>
              <a:gd name="T11" fmla="*/ 73 h 575"/>
              <a:gd name="T12" fmla="*/ 184 w 224"/>
              <a:gd name="T13" fmla="*/ 63 h 575"/>
              <a:gd name="T14" fmla="*/ 152 w 224"/>
              <a:gd name="T15" fmla="*/ 0 h 575"/>
              <a:gd name="T16" fmla="*/ 108 w 224"/>
              <a:gd name="T17" fmla="*/ 76 h 575"/>
              <a:gd name="T18" fmla="*/ 23 w 224"/>
              <a:gd name="T19" fmla="*/ 123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4" h="575">
                <a:moveTo>
                  <a:pt x="23" y="123"/>
                </a:moveTo>
                <a:lnTo>
                  <a:pt x="0" y="542"/>
                </a:lnTo>
                <a:lnTo>
                  <a:pt x="47" y="575"/>
                </a:lnTo>
                <a:lnTo>
                  <a:pt x="102" y="459"/>
                </a:lnTo>
                <a:lnTo>
                  <a:pt x="206" y="382"/>
                </a:lnTo>
                <a:lnTo>
                  <a:pt x="224" y="73"/>
                </a:lnTo>
                <a:lnTo>
                  <a:pt x="184" y="63"/>
                </a:lnTo>
                <a:lnTo>
                  <a:pt x="152" y="0"/>
                </a:lnTo>
                <a:lnTo>
                  <a:pt x="108" y="76"/>
                </a:lnTo>
                <a:lnTo>
                  <a:pt x="23" y="123"/>
                </a:lnTo>
                <a:close/>
              </a:path>
            </a:pathLst>
          </a:custGeom>
          <a:solidFill>
            <a:srgbClr val="5FD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4" name="Freeform 3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5727700" y="3656013"/>
            <a:ext cx="1233488" cy="654050"/>
          </a:xfrm>
          <a:custGeom>
            <a:avLst/>
            <a:gdLst>
              <a:gd name="T0" fmla="*/ 420 w 1554"/>
              <a:gd name="T1" fmla="*/ 146 h 824"/>
              <a:gd name="T2" fmla="*/ 592 w 1554"/>
              <a:gd name="T3" fmla="*/ 67 h 824"/>
              <a:gd name="T4" fmla="*/ 791 w 1554"/>
              <a:gd name="T5" fmla="*/ 67 h 824"/>
              <a:gd name="T6" fmla="*/ 1011 w 1554"/>
              <a:gd name="T7" fmla="*/ 33 h 824"/>
              <a:gd name="T8" fmla="*/ 1070 w 1554"/>
              <a:gd name="T9" fmla="*/ 64 h 824"/>
              <a:gd name="T10" fmla="*/ 1112 w 1554"/>
              <a:gd name="T11" fmla="*/ 0 h 824"/>
              <a:gd name="T12" fmla="*/ 1254 w 1554"/>
              <a:gd name="T13" fmla="*/ 12 h 824"/>
              <a:gd name="T14" fmla="*/ 1269 w 1554"/>
              <a:gd name="T15" fmla="*/ 94 h 824"/>
              <a:gd name="T16" fmla="*/ 1330 w 1554"/>
              <a:gd name="T17" fmla="*/ 79 h 824"/>
              <a:gd name="T18" fmla="*/ 1375 w 1554"/>
              <a:gd name="T19" fmla="*/ 12 h 824"/>
              <a:gd name="T20" fmla="*/ 1476 w 1554"/>
              <a:gd name="T21" fmla="*/ 52 h 824"/>
              <a:gd name="T22" fmla="*/ 1554 w 1554"/>
              <a:gd name="T23" fmla="*/ 153 h 824"/>
              <a:gd name="T24" fmla="*/ 1513 w 1554"/>
              <a:gd name="T25" fmla="*/ 294 h 824"/>
              <a:gd name="T26" fmla="*/ 1496 w 1554"/>
              <a:gd name="T27" fmla="*/ 441 h 824"/>
              <a:gd name="T28" fmla="*/ 1421 w 1554"/>
              <a:gd name="T29" fmla="*/ 474 h 824"/>
              <a:gd name="T30" fmla="*/ 1284 w 1554"/>
              <a:gd name="T31" fmla="*/ 517 h 824"/>
              <a:gd name="T32" fmla="*/ 1133 w 1554"/>
              <a:gd name="T33" fmla="*/ 474 h 824"/>
              <a:gd name="T34" fmla="*/ 1048 w 1554"/>
              <a:gd name="T35" fmla="*/ 533 h 824"/>
              <a:gd name="T36" fmla="*/ 1011 w 1554"/>
              <a:gd name="T37" fmla="*/ 637 h 824"/>
              <a:gd name="T38" fmla="*/ 872 w 1554"/>
              <a:gd name="T39" fmla="*/ 625 h 824"/>
              <a:gd name="T40" fmla="*/ 692 w 1554"/>
              <a:gd name="T41" fmla="*/ 684 h 824"/>
              <a:gd name="T42" fmla="*/ 646 w 1554"/>
              <a:gd name="T43" fmla="*/ 806 h 824"/>
              <a:gd name="T44" fmla="*/ 489 w 1554"/>
              <a:gd name="T45" fmla="*/ 824 h 824"/>
              <a:gd name="T46" fmla="*/ 457 w 1554"/>
              <a:gd name="T47" fmla="*/ 686 h 824"/>
              <a:gd name="T48" fmla="*/ 321 w 1554"/>
              <a:gd name="T49" fmla="*/ 572 h 824"/>
              <a:gd name="T50" fmla="*/ 144 w 1554"/>
              <a:gd name="T51" fmla="*/ 566 h 824"/>
              <a:gd name="T52" fmla="*/ 46 w 1554"/>
              <a:gd name="T53" fmla="*/ 582 h 824"/>
              <a:gd name="T54" fmla="*/ 0 w 1554"/>
              <a:gd name="T55" fmla="*/ 598 h 824"/>
              <a:gd name="T56" fmla="*/ 420 w 1554"/>
              <a:gd name="T57" fmla="*/ 146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54" h="824">
                <a:moveTo>
                  <a:pt x="420" y="146"/>
                </a:moveTo>
                <a:lnTo>
                  <a:pt x="592" y="67"/>
                </a:lnTo>
                <a:lnTo>
                  <a:pt x="791" y="67"/>
                </a:lnTo>
                <a:lnTo>
                  <a:pt x="1011" y="33"/>
                </a:lnTo>
                <a:lnTo>
                  <a:pt x="1070" y="64"/>
                </a:lnTo>
                <a:lnTo>
                  <a:pt x="1112" y="0"/>
                </a:lnTo>
                <a:lnTo>
                  <a:pt x="1254" y="12"/>
                </a:lnTo>
                <a:lnTo>
                  <a:pt x="1269" y="94"/>
                </a:lnTo>
                <a:lnTo>
                  <a:pt x="1330" y="79"/>
                </a:lnTo>
                <a:lnTo>
                  <a:pt x="1375" y="12"/>
                </a:lnTo>
                <a:lnTo>
                  <a:pt x="1476" y="52"/>
                </a:lnTo>
                <a:lnTo>
                  <a:pt x="1554" y="153"/>
                </a:lnTo>
                <a:lnTo>
                  <a:pt x="1513" y="294"/>
                </a:lnTo>
                <a:lnTo>
                  <a:pt x="1496" y="441"/>
                </a:lnTo>
                <a:lnTo>
                  <a:pt x="1421" y="474"/>
                </a:lnTo>
                <a:lnTo>
                  <a:pt x="1284" y="517"/>
                </a:lnTo>
                <a:lnTo>
                  <a:pt x="1133" y="474"/>
                </a:lnTo>
                <a:lnTo>
                  <a:pt x="1048" y="533"/>
                </a:lnTo>
                <a:lnTo>
                  <a:pt x="1011" y="637"/>
                </a:lnTo>
                <a:lnTo>
                  <a:pt x="872" y="625"/>
                </a:lnTo>
                <a:lnTo>
                  <a:pt x="692" y="684"/>
                </a:lnTo>
                <a:lnTo>
                  <a:pt x="646" y="806"/>
                </a:lnTo>
                <a:lnTo>
                  <a:pt x="489" y="824"/>
                </a:lnTo>
                <a:lnTo>
                  <a:pt x="457" y="686"/>
                </a:lnTo>
                <a:lnTo>
                  <a:pt x="321" y="572"/>
                </a:lnTo>
                <a:lnTo>
                  <a:pt x="144" y="566"/>
                </a:lnTo>
                <a:lnTo>
                  <a:pt x="46" y="582"/>
                </a:lnTo>
                <a:lnTo>
                  <a:pt x="0" y="598"/>
                </a:lnTo>
                <a:lnTo>
                  <a:pt x="420" y="1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5" name="Freeform 39">
            <a:hlinkClick r:id="rId4" action="ppaction://hlinksldjump"/>
          </p:cNvPr>
          <p:cNvSpPr>
            <a:spLocks/>
          </p:cNvSpPr>
          <p:nvPr/>
        </p:nvSpPr>
        <p:spPr bwMode="auto">
          <a:xfrm>
            <a:off x="6107113" y="4002088"/>
            <a:ext cx="808037" cy="608012"/>
          </a:xfrm>
          <a:custGeom>
            <a:avLst/>
            <a:gdLst>
              <a:gd name="T0" fmla="*/ 9 w 1018"/>
              <a:gd name="T1" fmla="*/ 382 h 767"/>
              <a:gd name="T2" fmla="*/ 163 w 1018"/>
              <a:gd name="T3" fmla="*/ 367 h 767"/>
              <a:gd name="T4" fmla="*/ 214 w 1018"/>
              <a:gd name="T5" fmla="*/ 251 h 767"/>
              <a:gd name="T6" fmla="*/ 396 w 1018"/>
              <a:gd name="T7" fmla="*/ 190 h 767"/>
              <a:gd name="T8" fmla="*/ 533 w 1018"/>
              <a:gd name="T9" fmla="*/ 208 h 767"/>
              <a:gd name="T10" fmla="*/ 563 w 1018"/>
              <a:gd name="T11" fmla="*/ 100 h 767"/>
              <a:gd name="T12" fmla="*/ 655 w 1018"/>
              <a:gd name="T13" fmla="*/ 39 h 767"/>
              <a:gd name="T14" fmla="*/ 806 w 1018"/>
              <a:gd name="T15" fmla="*/ 85 h 767"/>
              <a:gd name="T16" fmla="*/ 1018 w 1018"/>
              <a:gd name="T17" fmla="*/ 0 h 767"/>
              <a:gd name="T18" fmla="*/ 1018 w 1018"/>
              <a:gd name="T19" fmla="*/ 116 h 767"/>
              <a:gd name="T20" fmla="*/ 912 w 1018"/>
              <a:gd name="T21" fmla="*/ 116 h 767"/>
              <a:gd name="T22" fmla="*/ 959 w 1018"/>
              <a:gd name="T23" fmla="*/ 251 h 767"/>
              <a:gd name="T24" fmla="*/ 926 w 1018"/>
              <a:gd name="T25" fmla="*/ 435 h 767"/>
              <a:gd name="T26" fmla="*/ 943 w 1018"/>
              <a:gd name="T27" fmla="*/ 525 h 767"/>
              <a:gd name="T28" fmla="*/ 867 w 1018"/>
              <a:gd name="T29" fmla="*/ 572 h 767"/>
              <a:gd name="T30" fmla="*/ 943 w 1018"/>
              <a:gd name="T31" fmla="*/ 710 h 767"/>
              <a:gd name="T32" fmla="*/ 857 w 1018"/>
              <a:gd name="T33" fmla="*/ 751 h 767"/>
              <a:gd name="T34" fmla="*/ 796 w 1018"/>
              <a:gd name="T35" fmla="*/ 747 h 767"/>
              <a:gd name="T36" fmla="*/ 714 w 1018"/>
              <a:gd name="T37" fmla="*/ 747 h 767"/>
              <a:gd name="T38" fmla="*/ 612 w 1018"/>
              <a:gd name="T39" fmla="*/ 767 h 767"/>
              <a:gd name="T40" fmla="*/ 496 w 1018"/>
              <a:gd name="T41" fmla="*/ 736 h 767"/>
              <a:gd name="T42" fmla="*/ 419 w 1018"/>
              <a:gd name="T43" fmla="*/ 692 h 767"/>
              <a:gd name="T44" fmla="*/ 334 w 1018"/>
              <a:gd name="T45" fmla="*/ 723 h 767"/>
              <a:gd name="T46" fmla="*/ 214 w 1018"/>
              <a:gd name="T47" fmla="*/ 638 h 767"/>
              <a:gd name="T48" fmla="*/ 109 w 1018"/>
              <a:gd name="T49" fmla="*/ 563 h 767"/>
              <a:gd name="T50" fmla="*/ 46 w 1018"/>
              <a:gd name="T51" fmla="*/ 465 h 767"/>
              <a:gd name="T52" fmla="*/ 0 w 1018"/>
              <a:gd name="T53" fmla="*/ 435 h 767"/>
              <a:gd name="T54" fmla="*/ 9 w 1018"/>
              <a:gd name="T55" fmla="*/ 382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18" h="767">
                <a:moveTo>
                  <a:pt x="9" y="382"/>
                </a:moveTo>
                <a:lnTo>
                  <a:pt x="163" y="367"/>
                </a:lnTo>
                <a:lnTo>
                  <a:pt x="214" y="251"/>
                </a:lnTo>
                <a:lnTo>
                  <a:pt x="396" y="190"/>
                </a:lnTo>
                <a:lnTo>
                  <a:pt x="533" y="208"/>
                </a:lnTo>
                <a:lnTo>
                  <a:pt x="563" y="100"/>
                </a:lnTo>
                <a:lnTo>
                  <a:pt x="655" y="39"/>
                </a:lnTo>
                <a:lnTo>
                  <a:pt x="806" y="85"/>
                </a:lnTo>
                <a:lnTo>
                  <a:pt x="1018" y="0"/>
                </a:lnTo>
                <a:lnTo>
                  <a:pt x="1018" y="116"/>
                </a:lnTo>
                <a:lnTo>
                  <a:pt x="912" y="116"/>
                </a:lnTo>
                <a:lnTo>
                  <a:pt x="959" y="251"/>
                </a:lnTo>
                <a:lnTo>
                  <a:pt x="926" y="435"/>
                </a:lnTo>
                <a:lnTo>
                  <a:pt x="943" y="525"/>
                </a:lnTo>
                <a:lnTo>
                  <a:pt x="867" y="572"/>
                </a:lnTo>
                <a:lnTo>
                  <a:pt x="943" y="710"/>
                </a:lnTo>
                <a:lnTo>
                  <a:pt x="857" y="751"/>
                </a:lnTo>
                <a:lnTo>
                  <a:pt x="796" y="747"/>
                </a:lnTo>
                <a:lnTo>
                  <a:pt x="714" y="747"/>
                </a:lnTo>
                <a:lnTo>
                  <a:pt x="612" y="767"/>
                </a:lnTo>
                <a:lnTo>
                  <a:pt x="496" y="736"/>
                </a:lnTo>
                <a:lnTo>
                  <a:pt x="419" y="692"/>
                </a:lnTo>
                <a:lnTo>
                  <a:pt x="334" y="723"/>
                </a:lnTo>
                <a:lnTo>
                  <a:pt x="214" y="638"/>
                </a:lnTo>
                <a:lnTo>
                  <a:pt x="109" y="563"/>
                </a:lnTo>
                <a:lnTo>
                  <a:pt x="46" y="465"/>
                </a:lnTo>
                <a:lnTo>
                  <a:pt x="0" y="435"/>
                </a:lnTo>
                <a:lnTo>
                  <a:pt x="9" y="382"/>
                </a:lnTo>
                <a:close/>
              </a:path>
            </a:pathLst>
          </a:custGeom>
          <a:solidFill>
            <a:srgbClr val="7F3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6" name="Freeform 40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370638" y="4543425"/>
            <a:ext cx="712787" cy="527050"/>
          </a:xfrm>
          <a:custGeom>
            <a:avLst/>
            <a:gdLst>
              <a:gd name="T0" fmla="*/ 165 w 900"/>
              <a:gd name="T1" fmla="*/ 44 h 663"/>
              <a:gd name="T2" fmla="*/ 285 w 900"/>
              <a:gd name="T3" fmla="*/ 83 h 663"/>
              <a:gd name="T4" fmla="*/ 392 w 900"/>
              <a:gd name="T5" fmla="*/ 55 h 663"/>
              <a:gd name="T6" fmla="*/ 521 w 900"/>
              <a:gd name="T7" fmla="*/ 61 h 663"/>
              <a:gd name="T8" fmla="*/ 612 w 900"/>
              <a:gd name="T9" fmla="*/ 27 h 663"/>
              <a:gd name="T10" fmla="*/ 732 w 900"/>
              <a:gd name="T11" fmla="*/ 193 h 663"/>
              <a:gd name="T12" fmla="*/ 885 w 900"/>
              <a:gd name="T13" fmla="*/ 300 h 663"/>
              <a:gd name="T14" fmla="*/ 900 w 900"/>
              <a:gd name="T15" fmla="*/ 543 h 663"/>
              <a:gd name="T16" fmla="*/ 808 w 900"/>
              <a:gd name="T17" fmla="*/ 663 h 663"/>
              <a:gd name="T18" fmla="*/ 732 w 900"/>
              <a:gd name="T19" fmla="*/ 497 h 663"/>
              <a:gd name="T20" fmla="*/ 704 w 900"/>
              <a:gd name="T21" fmla="*/ 588 h 663"/>
              <a:gd name="T22" fmla="*/ 641 w 900"/>
              <a:gd name="T23" fmla="*/ 604 h 663"/>
              <a:gd name="T24" fmla="*/ 566 w 900"/>
              <a:gd name="T25" fmla="*/ 436 h 663"/>
              <a:gd name="T26" fmla="*/ 399 w 900"/>
              <a:gd name="T27" fmla="*/ 346 h 663"/>
              <a:gd name="T28" fmla="*/ 248 w 900"/>
              <a:gd name="T29" fmla="*/ 224 h 663"/>
              <a:gd name="T30" fmla="*/ 217 w 900"/>
              <a:gd name="T31" fmla="*/ 300 h 663"/>
              <a:gd name="T32" fmla="*/ 307 w 900"/>
              <a:gd name="T33" fmla="*/ 377 h 663"/>
              <a:gd name="T34" fmla="*/ 261 w 900"/>
              <a:gd name="T35" fmla="*/ 436 h 663"/>
              <a:gd name="T36" fmla="*/ 36 w 900"/>
              <a:gd name="T37" fmla="*/ 285 h 663"/>
              <a:gd name="T38" fmla="*/ 0 w 900"/>
              <a:gd name="T39" fmla="*/ 31 h 663"/>
              <a:gd name="T40" fmla="*/ 88 w 900"/>
              <a:gd name="T41" fmla="*/ 0 h 663"/>
              <a:gd name="T42" fmla="*/ 165 w 900"/>
              <a:gd name="T43" fmla="*/ 44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00" h="663">
                <a:moveTo>
                  <a:pt x="165" y="44"/>
                </a:moveTo>
                <a:lnTo>
                  <a:pt x="285" y="83"/>
                </a:lnTo>
                <a:lnTo>
                  <a:pt x="392" y="55"/>
                </a:lnTo>
                <a:lnTo>
                  <a:pt x="521" y="61"/>
                </a:lnTo>
                <a:lnTo>
                  <a:pt x="612" y="27"/>
                </a:lnTo>
                <a:lnTo>
                  <a:pt x="732" y="193"/>
                </a:lnTo>
                <a:lnTo>
                  <a:pt x="885" y="300"/>
                </a:lnTo>
                <a:lnTo>
                  <a:pt x="900" y="543"/>
                </a:lnTo>
                <a:lnTo>
                  <a:pt x="808" y="663"/>
                </a:lnTo>
                <a:lnTo>
                  <a:pt x="732" y="497"/>
                </a:lnTo>
                <a:lnTo>
                  <a:pt x="704" y="588"/>
                </a:lnTo>
                <a:lnTo>
                  <a:pt x="641" y="604"/>
                </a:lnTo>
                <a:lnTo>
                  <a:pt x="566" y="436"/>
                </a:lnTo>
                <a:lnTo>
                  <a:pt x="399" y="346"/>
                </a:lnTo>
                <a:lnTo>
                  <a:pt x="248" y="224"/>
                </a:lnTo>
                <a:lnTo>
                  <a:pt x="217" y="300"/>
                </a:lnTo>
                <a:lnTo>
                  <a:pt x="307" y="377"/>
                </a:lnTo>
                <a:lnTo>
                  <a:pt x="261" y="436"/>
                </a:lnTo>
                <a:lnTo>
                  <a:pt x="36" y="285"/>
                </a:lnTo>
                <a:lnTo>
                  <a:pt x="0" y="31"/>
                </a:lnTo>
                <a:lnTo>
                  <a:pt x="88" y="0"/>
                </a:lnTo>
                <a:lnTo>
                  <a:pt x="165" y="44"/>
                </a:lnTo>
                <a:close/>
              </a:path>
            </a:pathLst>
          </a:custGeom>
          <a:solidFill>
            <a:srgbClr val="BF3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7" name="Freeform 41">
            <a:hlinkClick r:id="rId6" action="ppaction://hlinksldjump"/>
          </p:cNvPr>
          <p:cNvSpPr>
            <a:spLocks/>
          </p:cNvSpPr>
          <p:nvPr/>
        </p:nvSpPr>
        <p:spPr bwMode="auto">
          <a:xfrm>
            <a:off x="7069138" y="4702175"/>
            <a:ext cx="996950" cy="452438"/>
          </a:xfrm>
          <a:custGeom>
            <a:avLst/>
            <a:gdLst>
              <a:gd name="T0" fmla="*/ 0 w 1258"/>
              <a:gd name="T1" fmla="*/ 97 h 570"/>
              <a:gd name="T2" fmla="*/ 173 w 1258"/>
              <a:gd name="T3" fmla="*/ 281 h 570"/>
              <a:gd name="T4" fmla="*/ 202 w 1258"/>
              <a:gd name="T5" fmla="*/ 129 h 570"/>
              <a:gd name="T6" fmla="*/ 325 w 1258"/>
              <a:gd name="T7" fmla="*/ 253 h 570"/>
              <a:gd name="T8" fmla="*/ 462 w 1258"/>
              <a:gd name="T9" fmla="*/ 236 h 570"/>
              <a:gd name="T10" fmla="*/ 704 w 1258"/>
              <a:gd name="T11" fmla="*/ 24 h 570"/>
              <a:gd name="T12" fmla="*/ 879 w 1258"/>
              <a:gd name="T13" fmla="*/ 0 h 570"/>
              <a:gd name="T14" fmla="*/ 1048 w 1258"/>
              <a:gd name="T15" fmla="*/ 19 h 570"/>
              <a:gd name="T16" fmla="*/ 1175 w 1258"/>
              <a:gd name="T17" fmla="*/ 88 h 570"/>
              <a:gd name="T18" fmla="*/ 1258 w 1258"/>
              <a:gd name="T19" fmla="*/ 208 h 570"/>
              <a:gd name="T20" fmla="*/ 1221 w 1258"/>
              <a:gd name="T21" fmla="*/ 238 h 570"/>
              <a:gd name="T22" fmla="*/ 1206 w 1258"/>
              <a:gd name="T23" fmla="*/ 345 h 570"/>
              <a:gd name="T24" fmla="*/ 1048 w 1258"/>
              <a:gd name="T25" fmla="*/ 411 h 570"/>
              <a:gd name="T26" fmla="*/ 1008 w 1258"/>
              <a:gd name="T27" fmla="*/ 345 h 570"/>
              <a:gd name="T28" fmla="*/ 1017 w 1258"/>
              <a:gd name="T29" fmla="*/ 263 h 570"/>
              <a:gd name="T30" fmla="*/ 995 w 1258"/>
              <a:gd name="T31" fmla="*/ 155 h 570"/>
              <a:gd name="T32" fmla="*/ 870 w 1258"/>
              <a:gd name="T33" fmla="*/ 112 h 570"/>
              <a:gd name="T34" fmla="*/ 766 w 1258"/>
              <a:gd name="T35" fmla="*/ 160 h 570"/>
              <a:gd name="T36" fmla="*/ 713 w 1258"/>
              <a:gd name="T37" fmla="*/ 254 h 570"/>
              <a:gd name="T38" fmla="*/ 584 w 1258"/>
              <a:gd name="T39" fmla="*/ 310 h 570"/>
              <a:gd name="T40" fmla="*/ 553 w 1258"/>
              <a:gd name="T41" fmla="*/ 343 h 570"/>
              <a:gd name="T42" fmla="*/ 674 w 1258"/>
              <a:gd name="T43" fmla="*/ 509 h 570"/>
              <a:gd name="T44" fmla="*/ 569 w 1258"/>
              <a:gd name="T45" fmla="*/ 570 h 570"/>
              <a:gd name="T46" fmla="*/ 523 w 1258"/>
              <a:gd name="T47" fmla="*/ 487 h 570"/>
              <a:gd name="T48" fmla="*/ 469 w 1258"/>
              <a:gd name="T49" fmla="*/ 509 h 570"/>
              <a:gd name="T50" fmla="*/ 432 w 1258"/>
              <a:gd name="T51" fmla="*/ 419 h 570"/>
              <a:gd name="T52" fmla="*/ 333 w 1258"/>
              <a:gd name="T53" fmla="*/ 441 h 570"/>
              <a:gd name="T54" fmla="*/ 256 w 1258"/>
              <a:gd name="T55" fmla="*/ 383 h 570"/>
              <a:gd name="T56" fmla="*/ 110 w 1258"/>
              <a:gd name="T57" fmla="*/ 356 h 570"/>
              <a:gd name="T58" fmla="*/ 5 w 1258"/>
              <a:gd name="T59" fmla="*/ 388 h 570"/>
              <a:gd name="T60" fmla="*/ 11 w 1258"/>
              <a:gd name="T61" fmla="*/ 330 h 570"/>
              <a:gd name="T62" fmla="*/ 0 w 1258"/>
              <a:gd name="T63" fmla="*/ 97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58" h="570">
                <a:moveTo>
                  <a:pt x="0" y="97"/>
                </a:moveTo>
                <a:lnTo>
                  <a:pt x="173" y="281"/>
                </a:lnTo>
                <a:lnTo>
                  <a:pt x="202" y="129"/>
                </a:lnTo>
                <a:lnTo>
                  <a:pt x="325" y="253"/>
                </a:lnTo>
                <a:lnTo>
                  <a:pt x="462" y="236"/>
                </a:lnTo>
                <a:lnTo>
                  <a:pt x="704" y="24"/>
                </a:lnTo>
                <a:lnTo>
                  <a:pt x="879" y="0"/>
                </a:lnTo>
                <a:lnTo>
                  <a:pt x="1048" y="19"/>
                </a:lnTo>
                <a:lnTo>
                  <a:pt x="1175" y="88"/>
                </a:lnTo>
                <a:lnTo>
                  <a:pt x="1258" y="208"/>
                </a:lnTo>
                <a:lnTo>
                  <a:pt x="1221" y="238"/>
                </a:lnTo>
                <a:lnTo>
                  <a:pt x="1206" y="345"/>
                </a:lnTo>
                <a:lnTo>
                  <a:pt x="1048" y="411"/>
                </a:lnTo>
                <a:lnTo>
                  <a:pt x="1008" y="345"/>
                </a:lnTo>
                <a:lnTo>
                  <a:pt x="1017" y="263"/>
                </a:lnTo>
                <a:lnTo>
                  <a:pt x="995" y="155"/>
                </a:lnTo>
                <a:lnTo>
                  <a:pt x="870" y="112"/>
                </a:lnTo>
                <a:lnTo>
                  <a:pt x="766" y="160"/>
                </a:lnTo>
                <a:lnTo>
                  <a:pt x="713" y="254"/>
                </a:lnTo>
                <a:lnTo>
                  <a:pt x="584" y="310"/>
                </a:lnTo>
                <a:lnTo>
                  <a:pt x="553" y="343"/>
                </a:lnTo>
                <a:lnTo>
                  <a:pt x="674" y="509"/>
                </a:lnTo>
                <a:lnTo>
                  <a:pt x="569" y="570"/>
                </a:lnTo>
                <a:lnTo>
                  <a:pt x="523" y="487"/>
                </a:lnTo>
                <a:lnTo>
                  <a:pt x="469" y="509"/>
                </a:lnTo>
                <a:lnTo>
                  <a:pt x="432" y="419"/>
                </a:lnTo>
                <a:lnTo>
                  <a:pt x="333" y="441"/>
                </a:lnTo>
                <a:lnTo>
                  <a:pt x="256" y="383"/>
                </a:lnTo>
                <a:lnTo>
                  <a:pt x="110" y="356"/>
                </a:lnTo>
                <a:lnTo>
                  <a:pt x="5" y="388"/>
                </a:lnTo>
                <a:lnTo>
                  <a:pt x="11" y="330"/>
                </a:lnTo>
                <a:lnTo>
                  <a:pt x="0" y="97"/>
                </a:lnTo>
                <a:close/>
              </a:path>
            </a:pathLst>
          </a:custGeom>
          <a:solidFill>
            <a:srgbClr val="3F5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8" name="Freeform 42">
            <a:hlinkClick r:id="rId7" action="ppaction://hlinksldjump"/>
          </p:cNvPr>
          <p:cNvSpPr>
            <a:spLocks/>
          </p:cNvSpPr>
          <p:nvPr/>
        </p:nvSpPr>
        <p:spPr bwMode="auto">
          <a:xfrm>
            <a:off x="5643563" y="4100513"/>
            <a:ext cx="477837" cy="258762"/>
          </a:xfrm>
          <a:custGeom>
            <a:avLst/>
            <a:gdLst>
              <a:gd name="T0" fmla="*/ 0 w 603"/>
              <a:gd name="T1" fmla="*/ 179 h 326"/>
              <a:gd name="T2" fmla="*/ 144 w 603"/>
              <a:gd name="T3" fmla="*/ 21 h 326"/>
              <a:gd name="T4" fmla="*/ 245 w 603"/>
              <a:gd name="T5" fmla="*/ 0 h 326"/>
              <a:gd name="T6" fmla="*/ 428 w 603"/>
              <a:gd name="T7" fmla="*/ 6 h 326"/>
              <a:gd name="T8" fmla="*/ 570 w 603"/>
              <a:gd name="T9" fmla="*/ 126 h 326"/>
              <a:gd name="T10" fmla="*/ 603 w 603"/>
              <a:gd name="T11" fmla="*/ 264 h 326"/>
              <a:gd name="T12" fmla="*/ 389 w 603"/>
              <a:gd name="T13" fmla="*/ 326 h 326"/>
              <a:gd name="T14" fmla="*/ 0 w 603"/>
              <a:gd name="T15" fmla="*/ 179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326">
                <a:moveTo>
                  <a:pt x="0" y="179"/>
                </a:moveTo>
                <a:lnTo>
                  <a:pt x="144" y="21"/>
                </a:lnTo>
                <a:lnTo>
                  <a:pt x="245" y="0"/>
                </a:lnTo>
                <a:lnTo>
                  <a:pt x="428" y="6"/>
                </a:lnTo>
                <a:lnTo>
                  <a:pt x="570" y="126"/>
                </a:lnTo>
                <a:lnTo>
                  <a:pt x="603" y="264"/>
                </a:lnTo>
                <a:lnTo>
                  <a:pt x="389" y="326"/>
                </a:lnTo>
                <a:lnTo>
                  <a:pt x="0" y="179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31" name="Freeform 35">
            <a:hlinkClick r:id="rId8" action="ppaction://hlinksldjump"/>
          </p:cNvPr>
          <p:cNvSpPr>
            <a:spLocks/>
          </p:cNvSpPr>
          <p:nvPr/>
        </p:nvSpPr>
        <p:spPr bwMode="auto">
          <a:xfrm>
            <a:off x="1154113" y="685800"/>
            <a:ext cx="4733925" cy="3351213"/>
          </a:xfrm>
          <a:custGeom>
            <a:avLst/>
            <a:gdLst>
              <a:gd name="T0" fmla="*/ 62 w 2982"/>
              <a:gd name="T1" fmla="*/ 159 h 2111"/>
              <a:gd name="T2" fmla="*/ 238 w 2982"/>
              <a:gd name="T3" fmla="*/ 573 h 2111"/>
              <a:gd name="T4" fmla="*/ 246 w 2982"/>
              <a:gd name="T5" fmla="*/ 796 h 2111"/>
              <a:gd name="T6" fmla="*/ 369 w 2982"/>
              <a:gd name="T7" fmla="*/ 1043 h 2111"/>
              <a:gd name="T8" fmla="*/ 638 w 2982"/>
              <a:gd name="T9" fmla="*/ 1156 h 2111"/>
              <a:gd name="T10" fmla="*/ 447 w 2982"/>
              <a:gd name="T11" fmla="*/ 892 h 2111"/>
              <a:gd name="T12" fmla="*/ 355 w 2982"/>
              <a:gd name="T13" fmla="*/ 592 h 2111"/>
              <a:gd name="T14" fmla="*/ 246 w 2982"/>
              <a:gd name="T15" fmla="*/ 403 h 2111"/>
              <a:gd name="T16" fmla="*/ 255 w 2982"/>
              <a:gd name="T17" fmla="*/ 209 h 2111"/>
              <a:gd name="T18" fmla="*/ 373 w 2982"/>
              <a:gd name="T19" fmla="*/ 283 h 2111"/>
              <a:gd name="T20" fmla="*/ 534 w 2982"/>
              <a:gd name="T21" fmla="*/ 683 h 2111"/>
              <a:gd name="T22" fmla="*/ 599 w 2982"/>
              <a:gd name="T23" fmla="*/ 786 h 2111"/>
              <a:gd name="T24" fmla="*/ 712 w 2982"/>
              <a:gd name="T25" fmla="*/ 872 h 2111"/>
              <a:gd name="T26" fmla="*/ 743 w 2982"/>
              <a:gd name="T27" fmla="*/ 972 h 2111"/>
              <a:gd name="T28" fmla="*/ 877 w 2982"/>
              <a:gd name="T29" fmla="*/ 1103 h 2111"/>
              <a:gd name="T30" fmla="*/ 1065 w 2982"/>
              <a:gd name="T31" fmla="*/ 1366 h 2111"/>
              <a:gd name="T32" fmla="*/ 1057 w 2982"/>
              <a:gd name="T33" fmla="*/ 1473 h 2111"/>
              <a:gd name="T34" fmla="*/ 1073 w 2982"/>
              <a:gd name="T35" fmla="*/ 1634 h 2111"/>
              <a:gd name="T36" fmla="*/ 1211 w 2982"/>
              <a:gd name="T37" fmla="*/ 1698 h 2111"/>
              <a:gd name="T38" fmla="*/ 1393 w 2982"/>
              <a:gd name="T39" fmla="*/ 1771 h 2111"/>
              <a:gd name="T40" fmla="*/ 1859 w 2982"/>
              <a:gd name="T41" fmla="*/ 1979 h 2111"/>
              <a:gd name="T42" fmla="*/ 2066 w 2982"/>
              <a:gd name="T43" fmla="*/ 2039 h 2111"/>
              <a:gd name="T44" fmla="*/ 2333 w 2982"/>
              <a:gd name="T45" fmla="*/ 1962 h 2111"/>
              <a:gd name="T46" fmla="*/ 2548 w 2982"/>
              <a:gd name="T47" fmla="*/ 2038 h 2111"/>
              <a:gd name="T48" fmla="*/ 2648 w 2982"/>
              <a:gd name="T49" fmla="*/ 1956 h 2111"/>
              <a:gd name="T50" fmla="*/ 2648 w 2982"/>
              <a:gd name="T51" fmla="*/ 1862 h 2111"/>
              <a:gd name="T52" fmla="*/ 2613 w 2982"/>
              <a:gd name="T53" fmla="*/ 1751 h 2111"/>
              <a:gd name="T54" fmla="*/ 2914 w 2982"/>
              <a:gd name="T55" fmla="*/ 1675 h 2111"/>
              <a:gd name="T56" fmla="*/ 2921 w 2982"/>
              <a:gd name="T57" fmla="*/ 1467 h 2111"/>
              <a:gd name="T58" fmla="*/ 2932 w 2982"/>
              <a:gd name="T59" fmla="*/ 1354 h 2111"/>
              <a:gd name="T60" fmla="*/ 2708 w 2982"/>
              <a:gd name="T61" fmla="*/ 1376 h 2111"/>
              <a:gd name="T62" fmla="*/ 2569 w 2982"/>
              <a:gd name="T63" fmla="*/ 1619 h 2111"/>
              <a:gd name="T64" fmla="*/ 2482 w 2982"/>
              <a:gd name="T65" fmla="*/ 1673 h 2111"/>
              <a:gd name="T66" fmla="*/ 2254 w 2982"/>
              <a:gd name="T67" fmla="*/ 1774 h 2111"/>
              <a:gd name="T68" fmla="*/ 2156 w 2982"/>
              <a:gd name="T69" fmla="*/ 1707 h 2111"/>
              <a:gd name="T70" fmla="*/ 1919 w 2982"/>
              <a:gd name="T71" fmla="*/ 1486 h 2111"/>
              <a:gd name="T72" fmla="*/ 1866 w 2982"/>
              <a:gd name="T73" fmla="*/ 1024 h 2111"/>
              <a:gd name="T74" fmla="*/ 1723 w 2982"/>
              <a:gd name="T75" fmla="*/ 904 h 2111"/>
              <a:gd name="T76" fmla="*/ 1549 w 2982"/>
              <a:gd name="T77" fmla="*/ 557 h 2111"/>
              <a:gd name="T78" fmla="*/ 1226 w 2982"/>
              <a:gd name="T79" fmla="*/ 595 h 2111"/>
              <a:gd name="T80" fmla="*/ 1007 w 2982"/>
              <a:gd name="T81" fmla="*/ 304 h 2111"/>
              <a:gd name="T82" fmla="*/ 578 w 2982"/>
              <a:gd name="T83" fmla="*/ 325 h 2111"/>
              <a:gd name="T84" fmla="*/ 0 w 2982"/>
              <a:gd name="T85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82" h="2111">
                <a:moveTo>
                  <a:pt x="0" y="0"/>
                </a:moveTo>
                <a:lnTo>
                  <a:pt x="79" y="108"/>
                </a:lnTo>
                <a:lnTo>
                  <a:pt x="62" y="159"/>
                </a:lnTo>
                <a:lnTo>
                  <a:pt x="73" y="402"/>
                </a:lnTo>
                <a:lnTo>
                  <a:pt x="156" y="454"/>
                </a:lnTo>
                <a:lnTo>
                  <a:pt x="238" y="573"/>
                </a:lnTo>
                <a:lnTo>
                  <a:pt x="199" y="659"/>
                </a:lnTo>
                <a:lnTo>
                  <a:pt x="146" y="670"/>
                </a:lnTo>
                <a:lnTo>
                  <a:pt x="246" y="796"/>
                </a:lnTo>
                <a:lnTo>
                  <a:pt x="305" y="797"/>
                </a:lnTo>
                <a:lnTo>
                  <a:pt x="395" y="918"/>
                </a:lnTo>
                <a:lnTo>
                  <a:pt x="369" y="1043"/>
                </a:lnTo>
                <a:lnTo>
                  <a:pt x="497" y="1102"/>
                </a:lnTo>
                <a:lnTo>
                  <a:pt x="636" y="1240"/>
                </a:lnTo>
                <a:lnTo>
                  <a:pt x="638" y="1156"/>
                </a:lnTo>
                <a:lnTo>
                  <a:pt x="558" y="1064"/>
                </a:lnTo>
                <a:lnTo>
                  <a:pt x="558" y="953"/>
                </a:lnTo>
                <a:lnTo>
                  <a:pt x="447" y="892"/>
                </a:lnTo>
                <a:lnTo>
                  <a:pt x="447" y="730"/>
                </a:lnTo>
                <a:lnTo>
                  <a:pt x="355" y="678"/>
                </a:lnTo>
                <a:lnTo>
                  <a:pt x="355" y="592"/>
                </a:lnTo>
                <a:lnTo>
                  <a:pt x="306" y="579"/>
                </a:lnTo>
                <a:lnTo>
                  <a:pt x="307" y="495"/>
                </a:lnTo>
                <a:lnTo>
                  <a:pt x="246" y="403"/>
                </a:lnTo>
                <a:lnTo>
                  <a:pt x="271" y="351"/>
                </a:lnTo>
                <a:lnTo>
                  <a:pt x="235" y="324"/>
                </a:lnTo>
                <a:lnTo>
                  <a:pt x="255" y="209"/>
                </a:lnTo>
                <a:lnTo>
                  <a:pt x="238" y="169"/>
                </a:lnTo>
                <a:lnTo>
                  <a:pt x="294" y="234"/>
                </a:lnTo>
                <a:lnTo>
                  <a:pt x="373" y="283"/>
                </a:lnTo>
                <a:lnTo>
                  <a:pt x="428" y="450"/>
                </a:lnTo>
                <a:lnTo>
                  <a:pt x="432" y="499"/>
                </a:lnTo>
                <a:lnTo>
                  <a:pt x="534" y="683"/>
                </a:lnTo>
                <a:lnTo>
                  <a:pt x="562" y="675"/>
                </a:lnTo>
                <a:lnTo>
                  <a:pt x="577" y="678"/>
                </a:lnTo>
                <a:lnTo>
                  <a:pt x="599" y="786"/>
                </a:lnTo>
                <a:lnTo>
                  <a:pt x="638" y="783"/>
                </a:lnTo>
                <a:lnTo>
                  <a:pt x="679" y="828"/>
                </a:lnTo>
                <a:lnTo>
                  <a:pt x="712" y="872"/>
                </a:lnTo>
                <a:lnTo>
                  <a:pt x="673" y="926"/>
                </a:lnTo>
                <a:lnTo>
                  <a:pt x="718" y="986"/>
                </a:lnTo>
                <a:lnTo>
                  <a:pt x="743" y="972"/>
                </a:lnTo>
                <a:lnTo>
                  <a:pt x="805" y="1002"/>
                </a:lnTo>
                <a:lnTo>
                  <a:pt x="804" y="1037"/>
                </a:lnTo>
                <a:lnTo>
                  <a:pt x="877" y="1103"/>
                </a:lnTo>
                <a:lnTo>
                  <a:pt x="968" y="1238"/>
                </a:lnTo>
                <a:lnTo>
                  <a:pt x="1049" y="1275"/>
                </a:lnTo>
                <a:lnTo>
                  <a:pt x="1065" y="1366"/>
                </a:lnTo>
                <a:lnTo>
                  <a:pt x="1110" y="1425"/>
                </a:lnTo>
                <a:lnTo>
                  <a:pt x="1089" y="1439"/>
                </a:lnTo>
                <a:lnTo>
                  <a:pt x="1057" y="1473"/>
                </a:lnTo>
                <a:lnTo>
                  <a:pt x="1106" y="1530"/>
                </a:lnTo>
                <a:lnTo>
                  <a:pt x="1072" y="1555"/>
                </a:lnTo>
                <a:lnTo>
                  <a:pt x="1073" y="1634"/>
                </a:lnTo>
                <a:lnTo>
                  <a:pt x="1171" y="1645"/>
                </a:lnTo>
                <a:lnTo>
                  <a:pt x="1168" y="1698"/>
                </a:lnTo>
                <a:lnTo>
                  <a:pt x="1211" y="1698"/>
                </a:lnTo>
                <a:lnTo>
                  <a:pt x="1248" y="1701"/>
                </a:lnTo>
                <a:lnTo>
                  <a:pt x="1246" y="1770"/>
                </a:lnTo>
                <a:lnTo>
                  <a:pt x="1393" y="1771"/>
                </a:lnTo>
                <a:lnTo>
                  <a:pt x="1469" y="1877"/>
                </a:lnTo>
                <a:lnTo>
                  <a:pt x="1683" y="1942"/>
                </a:lnTo>
                <a:lnTo>
                  <a:pt x="1859" y="1979"/>
                </a:lnTo>
                <a:lnTo>
                  <a:pt x="1930" y="2028"/>
                </a:lnTo>
                <a:lnTo>
                  <a:pt x="2008" y="2034"/>
                </a:lnTo>
                <a:lnTo>
                  <a:pt x="2066" y="2039"/>
                </a:lnTo>
                <a:lnTo>
                  <a:pt x="2159" y="2010"/>
                </a:lnTo>
                <a:lnTo>
                  <a:pt x="2215" y="1962"/>
                </a:lnTo>
                <a:lnTo>
                  <a:pt x="2333" y="1962"/>
                </a:lnTo>
                <a:lnTo>
                  <a:pt x="2393" y="2054"/>
                </a:lnTo>
                <a:lnTo>
                  <a:pt x="2478" y="2111"/>
                </a:lnTo>
                <a:lnTo>
                  <a:pt x="2548" y="2038"/>
                </a:lnTo>
                <a:lnTo>
                  <a:pt x="2508" y="2018"/>
                </a:lnTo>
                <a:lnTo>
                  <a:pt x="2538" y="1956"/>
                </a:lnTo>
                <a:lnTo>
                  <a:pt x="2648" y="1956"/>
                </a:lnTo>
                <a:lnTo>
                  <a:pt x="2659" y="1930"/>
                </a:lnTo>
                <a:lnTo>
                  <a:pt x="2670" y="1902"/>
                </a:lnTo>
                <a:lnTo>
                  <a:pt x="2648" y="1862"/>
                </a:lnTo>
                <a:lnTo>
                  <a:pt x="2576" y="1815"/>
                </a:lnTo>
                <a:lnTo>
                  <a:pt x="2614" y="1806"/>
                </a:lnTo>
                <a:lnTo>
                  <a:pt x="2613" y="1751"/>
                </a:lnTo>
                <a:lnTo>
                  <a:pt x="2790" y="1737"/>
                </a:lnTo>
                <a:lnTo>
                  <a:pt x="2891" y="1619"/>
                </a:lnTo>
                <a:lnTo>
                  <a:pt x="2914" y="1675"/>
                </a:lnTo>
                <a:lnTo>
                  <a:pt x="2944" y="1607"/>
                </a:lnTo>
                <a:lnTo>
                  <a:pt x="2912" y="1558"/>
                </a:lnTo>
                <a:lnTo>
                  <a:pt x="2921" y="1467"/>
                </a:lnTo>
                <a:lnTo>
                  <a:pt x="2982" y="1379"/>
                </a:lnTo>
                <a:lnTo>
                  <a:pt x="2959" y="1329"/>
                </a:lnTo>
                <a:lnTo>
                  <a:pt x="2932" y="1354"/>
                </a:lnTo>
                <a:lnTo>
                  <a:pt x="2843" y="1353"/>
                </a:lnTo>
                <a:lnTo>
                  <a:pt x="2824" y="1376"/>
                </a:lnTo>
                <a:lnTo>
                  <a:pt x="2708" y="1376"/>
                </a:lnTo>
                <a:lnTo>
                  <a:pt x="2656" y="1407"/>
                </a:lnTo>
                <a:lnTo>
                  <a:pt x="2629" y="1591"/>
                </a:lnTo>
                <a:lnTo>
                  <a:pt x="2569" y="1619"/>
                </a:lnTo>
                <a:lnTo>
                  <a:pt x="2577" y="1666"/>
                </a:lnTo>
                <a:lnTo>
                  <a:pt x="2534" y="1696"/>
                </a:lnTo>
                <a:lnTo>
                  <a:pt x="2482" y="1673"/>
                </a:lnTo>
                <a:lnTo>
                  <a:pt x="2428" y="1692"/>
                </a:lnTo>
                <a:lnTo>
                  <a:pt x="2394" y="1712"/>
                </a:lnTo>
                <a:lnTo>
                  <a:pt x="2254" y="1774"/>
                </a:lnTo>
                <a:lnTo>
                  <a:pt x="2215" y="1721"/>
                </a:lnTo>
                <a:lnTo>
                  <a:pt x="2164" y="1748"/>
                </a:lnTo>
                <a:lnTo>
                  <a:pt x="2156" y="1707"/>
                </a:lnTo>
                <a:lnTo>
                  <a:pt x="2028" y="1644"/>
                </a:lnTo>
                <a:lnTo>
                  <a:pt x="2017" y="1572"/>
                </a:lnTo>
                <a:lnTo>
                  <a:pt x="1919" y="1486"/>
                </a:lnTo>
                <a:lnTo>
                  <a:pt x="1853" y="1309"/>
                </a:lnTo>
                <a:lnTo>
                  <a:pt x="1877" y="1281"/>
                </a:lnTo>
                <a:lnTo>
                  <a:pt x="1866" y="1024"/>
                </a:lnTo>
                <a:lnTo>
                  <a:pt x="1932" y="970"/>
                </a:lnTo>
                <a:lnTo>
                  <a:pt x="1932" y="928"/>
                </a:lnTo>
                <a:lnTo>
                  <a:pt x="1723" y="904"/>
                </a:lnTo>
                <a:lnTo>
                  <a:pt x="1705" y="794"/>
                </a:lnTo>
                <a:lnTo>
                  <a:pt x="1591" y="674"/>
                </a:lnTo>
                <a:lnTo>
                  <a:pt x="1549" y="557"/>
                </a:lnTo>
                <a:lnTo>
                  <a:pt x="1393" y="528"/>
                </a:lnTo>
                <a:lnTo>
                  <a:pt x="1309" y="615"/>
                </a:lnTo>
                <a:lnTo>
                  <a:pt x="1226" y="595"/>
                </a:lnTo>
                <a:lnTo>
                  <a:pt x="1182" y="445"/>
                </a:lnTo>
                <a:lnTo>
                  <a:pt x="1116" y="425"/>
                </a:lnTo>
                <a:lnTo>
                  <a:pt x="1007" y="304"/>
                </a:lnTo>
                <a:lnTo>
                  <a:pt x="867" y="303"/>
                </a:lnTo>
                <a:lnTo>
                  <a:pt x="870" y="344"/>
                </a:lnTo>
                <a:lnTo>
                  <a:pt x="578" y="325"/>
                </a:lnTo>
                <a:lnTo>
                  <a:pt x="291" y="146"/>
                </a:lnTo>
                <a:lnTo>
                  <a:pt x="201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4572000" y="482600"/>
            <a:ext cx="4403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 u="sng">
                <a:solidFill>
                  <a:srgbClr val="990000"/>
                </a:solidFill>
              </a:rPr>
              <a:t>México y la América Central</a:t>
            </a:r>
          </a:p>
        </p:txBody>
      </p:sp>
      <p:grpSp>
        <p:nvGrpSpPr>
          <p:cNvPr id="4143" name="Group 47"/>
          <p:cNvGrpSpPr>
            <a:grpSpLocks/>
          </p:cNvGrpSpPr>
          <p:nvPr/>
        </p:nvGrpSpPr>
        <p:grpSpPr bwMode="auto">
          <a:xfrm>
            <a:off x="1095375" y="2954338"/>
            <a:ext cx="2409825" cy="457200"/>
            <a:chOff x="690" y="2160"/>
            <a:chExt cx="1518" cy="288"/>
          </a:xfrm>
        </p:grpSpPr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690" y="2160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México</a:t>
              </a:r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1392" y="23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3276600" y="3944938"/>
            <a:ext cx="2133600" cy="533400"/>
            <a:chOff x="2064" y="2784"/>
            <a:chExt cx="1344" cy="336"/>
          </a:xfrm>
        </p:grpSpPr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2064" y="2832"/>
              <a:ext cx="9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Guatemala</a:t>
              </a:r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V="1">
              <a:off x="3024" y="278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53" name="Group 57"/>
          <p:cNvGrpSpPr>
            <a:grpSpLocks/>
          </p:cNvGrpSpPr>
          <p:nvPr/>
        </p:nvGrpSpPr>
        <p:grpSpPr bwMode="auto">
          <a:xfrm>
            <a:off x="3276600" y="4173538"/>
            <a:ext cx="2590800" cy="914400"/>
            <a:chOff x="2064" y="2928"/>
            <a:chExt cx="1632" cy="576"/>
          </a:xfrm>
        </p:grpSpPr>
        <p:sp>
          <p:nvSpPr>
            <p:cNvPr id="4147" name="Text Box 51"/>
            <p:cNvSpPr txBox="1">
              <a:spLocks noChangeArrowheads="1"/>
            </p:cNvSpPr>
            <p:nvPr/>
          </p:nvSpPr>
          <p:spPr bwMode="auto">
            <a:xfrm>
              <a:off x="2064" y="3216"/>
              <a:ext cx="1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El Salvador</a:t>
              </a:r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 flipV="1">
              <a:off x="3072" y="2928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52" name="Group 56"/>
          <p:cNvGrpSpPr>
            <a:grpSpLocks/>
          </p:cNvGrpSpPr>
          <p:nvPr/>
        </p:nvGrpSpPr>
        <p:grpSpPr bwMode="auto">
          <a:xfrm>
            <a:off x="6232525" y="2386013"/>
            <a:ext cx="1370013" cy="1482725"/>
            <a:chOff x="3926" y="1802"/>
            <a:chExt cx="863" cy="934"/>
          </a:xfrm>
        </p:grpSpPr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3926" y="1802"/>
              <a:ext cx="8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Honduras</a:t>
              </a:r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 flipH="1">
              <a:off x="3984" y="211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56" name="Group 60"/>
          <p:cNvGrpSpPr>
            <a:grpSpLocks/>
          </p:cNvGrpSpPr>
          <p:nvPr/>
        </p:nvGrpSpPr>
        <p:grpSpPr bwMode="auto">
          <a:xfrm>
            <a:off x="6629400" y="3376613"/>
            <a:ext cx="2181225" cy="949325"/>
            <a:chOff x="4176" y="2426"/>
            <a:chExt cx="1374" cy="598"/>
          </a:xfrm>
        </p:grpSpPr>
        <p:sp>
          <p:nvSpPr>
            <p:cNvPr id="4154" name="Text Box 58"/>
            <p:cNvSpPr txBox="1">
              <a:spLocks noChangeArrowheads="1"/>
            </p:cNvSpPr>
            <p:nvPr/>
          </p:nvSpPr>
          <p:spPr bwMode="auto">
            <a:xfrm>
              <a:off x="4646" y="2426"/>
              <a:ext cx="9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Nicaragua</a:t>
              </a:r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>
              <a:off x="4176" y="2688"/>
              <a:ext cx="76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59" name="Group 63"/>
          <p:cNvGrpSpPr>
            <a:grpSpLocks/>
          </p:cNvGrpSpPr>
          <p:nvPr/>
        </p:nvGrpSpPr>
        <p:grpSpPr bwMode="auto">
          <a:xfrm>
            <a:off x="4343400" y="4724400"/>
            <a:ext cx="2514600" cy="914400"/>
            <a:chOff x="2736" y="2976"/>
            <a:chExt cx="1584" cy="576"/>
          </a:xfrm>
        </p:grpSpPr>
        <p:sp>
          <p:nvSpPr>
            <p:cNvPr id="4157" name="Text Box 61"/>
            <p:cNvSpPr txBox="1">
              <a:spLocks noChangeArrowheads="1"/>
            </p:cNvSpPr>
            <p:nvPr/>
          </p:nvSpPr>
          <p:spPr bwMode="auto">
            <a:xfrm>
              <a:off x="2736" y="3264"/>
              <a:ext cx="9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Costa Rica</a:t>
              </a:r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 flipV="1">
              <a:off x="3648" y="2976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62" name="Group 66"/>
          <p:cNvGrpSpPr>
            <a:grpSpLocks/>
          </p:cNvGrpSpPr>
          <p:nvPr/>
        </p:nvGrpSpPr>
        <p:grpSpPr bwMode="auto">
          <a:xfrm>
            <a:off x="7299325" y="4876800"/>
            <a:ext cx="1147763" cy="1143000"/>
            <a:chOff x="4598" y="3072"/>
            <a:chExt cx="723" cy="720"/>
          </a:xfrm>
        </p:grpSpPr>
        <p:sp>
          <p:nvSpPr>
            <p:cNvPr id="4160" name="Text Box 64"/>
            <p:cNvSpPr txBox="1">
              <a:spLocks noChangeArrowheads="1"/>
            </p:cNvSpPr>
            <p:nvPr/>
          </p:nvSpPr>
          <p:spPr bwMode="auto">
            <a:xfrm>
              <a:off x="4598" y="3504"/>
              <a:ext cx="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>
                  <a:solidFill>
                    <a:srgbClr val="000000"/>
                  </a:solidFill>
                </a:rPr>
                <a:t>Panamá</a:t>
              </a:r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 flipV="1">
              <a:off x="4848" y="307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8101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WINDOWS\DESKTOP\maps\Mexico_sm97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24288"/>
            <a:ext cx="502920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553200" y="4343400"/>
          <a:ext cx="2362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Clip" r:id="rId5" imgW="2286000" imgH="1534320" progId="MS_ClipArt_Gallery.2">
                  <p:embed/>
                </p:oleObj>
              </mc:Choice>
              <mc:Fallback>
                <p:oleObj name="Clip" r:id="rId5" imgW="2286000" imgH="1534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343400"/>
                        <a:ext cx="2362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3733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63500" dir="3187806" algn="ctr" rotWithShape="0">
                    <a:srgbClr val="808080"/>
                  </a:outerShdw>
                </a:effectLst>
                <a:latin typeface="Forte" panose="03060902040502070203" pitchFamily="66" charset="0"/>
              </a:rPr>
              <a:t>México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33600" y="2362200"/>
            <a:ext cx="2895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México D.F.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(La Ciudad de México)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5867400" y="25146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</a:rPr>
              <a:t>mexicano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553200" y="4343400"/>
            <a:ext cx="2362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  <p:bldP spid="1641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630</Words>
  <Application>Microsoft Office PowerPoint</Application>
  <PresentationFormat>On-screen Show (4:3)</PresentationFormat>
  <Paragraphs>253</Paragraphs>
  <Slides>39</Slides>
  <Notes>11</Notes>
  <HiddenSlides>0</HiddenSlides>
  <MMClips>2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1</vt:i4>
      </vt:variant>
    </vt:vector>
  </HeadingPairs>
  <TitlesOfParts>
    <vt:vector size="52" baseType="lpstr">
      <vt:lpstr>Arial</vt:lpstr>
      <vt:lpstr>Calibri</vt:lpstr>
      <vt:lpstr>Calibri Light</vt:lpstr>
      <vt:lpstr>Castellar</vt:lpstr>
      <vt:lpstr>Forte</vt:lpstr>
      <vt:lpstr>Tempus Sans ITC</vt:lpstr>
      <vt:lpstr>Times New Roman</vt:lpstr>
      <vt:lpstr>Wingdings</vt:lpstr>
      <vt:lpstr>Office Theme</vt:lpstr>
      <vt:lpstr>1_Office Theme</vt:lpstr>
      <vt:lpstr>Bitmap Image</vt:lpstr>
      <vt:lpstr>Clip</vt:lpstr>
      <vt:lpstr>Hoy vamos a…</vt:lpstr>
      <vt:lpstr>PowerPoint Presentation</vt:lpstr>
      <vt:lpstr>PowerPoint Presentation</vt:lpstr>
      <vt:lpstr>Important Vocab</vt:lpstr>
      <vt:lpstr>Se habla español en…</vt:lpstr>
      <vt:lpstr>El Mapa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continentes y países…</vt:lpstr>
      <vt:lpstr>¿Dónde está(n)?   =  Where is(are)?   Está(n) en             =      Is(Are) in</vt:lpstr>
      <vt:lpstr>Practica</vt:lpstr>
      <vt:lpstr> ¿Cuál es?   =      Which is?  es…  =   is..</vt:lpstr>
      <vt:lpstr>Practica</vt:lpstr>
      <vt:lpstr>PowerPoint Presentation</vt:lpstr>
      <vt:lpstr>Custom Show 1</vt:lpstr>
    </vt:vector>
  </TitlesOfParts>
  <Company>Jessamine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Paises</dc:title>
  <dc:subject>Spanish</dc:subject>
  <dc:creator>Spanis4Teachers.org</dc:creator>
  <cp:lastModifiedBy>Misha Barbour</cp:lastModifiedBy>
  <cp:revision>177</cp:revision>
  <dcterms:created xsi:type="dcterms:W3CDTF">1999-10-20T18:28:07Z</dcterms:created>
  <dcterms:modified xsi:type="dcterms:W3CDTF">2017-09-15T20:55:07Z</dcterms:modified>
</cp:coreProperties>
</file>